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85" r:id="rId2"/>
    <p:sldId id="298" r:id="rId3"/>
    <p:sldId id="257" r:id="rId4"/>
    <p:sldId id="290" r:id="rId5"/>
    <p:sldId id="259" r:id="rId6"/>
    <p:sldId id="291" r:id="rId7"/>
    <p:sldId id="289" r:id="rId8"/>
    <p:sldId id="261" r:id="rId9"/>
    <p:sldId id="262" r:id="rId10"/>
    <p:sldId id="263" r:id="rId11"/>
    <p:sldId id="264" r:id="rId12"/>
    <p:sldId id="265" r:id="rId13"/>
    <p:sldId id="287" r:id="rId14"/>
    <p:sldId id="266" r:id="rId15"/>
    <p:sldId id="267" r:id="rId16"/>
    <p:sldId id="268" r:id="rId17"/>
    <p:sldId id="269" r:id="rId18"/>
    <p:sldId id="270" r:id="rId19"/>
    <p:sldId id="293" r:id="rId20"/>
    <p:sldId id="271" r:id="rId21"/>
    <p:sldId id="272" r:id="rId22"/>
    <p:sldId id="273" r:id="rId23"/>
    <p:sldId id="274" r:id="rId24"/>
    <p:sldId id="288" r:id="rId25"/>
    <p:sldId id="282" r:id="rId26"/>
    <p:sldId id="283" r:id="rId27"/>
    <p:sldId id="275" r:id="rId28"/>
    <p:sldId id="276" r:id="rId29"/>
    <p:sldId id="284" r:id="rId30"/>
    <p:sldId id="277" r:id="rId31"/>
    <p:sldId id="278" r:id="rId32"/>
    <p:sldId id="281" r:id="rId33"/>
    <p:sldId id="299" r:id="rId34"/>
    <p:sldId id="300" r:id="rId35"/>
    <p:sldId id="301" r:id="rId36"/>
    <p:sldId id="302" r:id="rId37"/>
    <p:sldId id="279" r:id="rId38"/>
    <p:sldId id="280" r:id="rId39"/>
    <p:sldId id="303" r:id="rId40"/>
    <p:sldId id="304" r:id="rId41"/>
    <p:sldId id="305" r:id="rId42"/>
    <p:sldId id="306" r:id="rId43"/>
    <p:sldId id="307" r:id="rId44"/>
    <p:sldId id="297" r:id="rId45"/>
    <p:sldId id="296" r:id="rId46"/>
    <p:sldId id="308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F665D517-60BA-4CBC-9158-4254CFADE210}">
          <p14:sldIdLst>
            <p14:sldId id="285"/>
            <p14:sldId id="298"/>
            <p14:sldId id="257"/>
            <p14:sldId id="290"/>
            <p14:sldId id="259"/>
            <p14:sldId id="291"/>
            <p14:sldId id="289"/>
            <p14:sldId id="261"/>
            <p14:sldId id="262"/>
            <p14:sldId id="263"/>
            <p14:sldId id="264"/>
            <p14:sldId id="265"/>
            <p14:sldId id="287"/>
            <p14:sldId id="266"/>
            <p14:sldId id="267"/>
            <p14:sldId id="268"/>
            <p14:sldId id="269"/>
            <p14:sldId id="270"/>
            <p14:sldId id="293"/>
            <p14:sldId id="271"/>
            <p14:sldId id="272"/>
            <p14:sldId id="273"/>
            <p14:sldId id="274"/>
            <p14:sldId id="288"/>
            <p14:sldId id="282"/>
            <p14:sldId id="283"/>
            <p14:sldId id="275"/>
            <p14:sldId id="276"/>
            <p14:sldId id="284"/>
            <p14:sldId id="277"/>
            <p14:sldId id="278"/>
            <p14:sldId id="281"/>
            <p14:sldId id="299"/>
            <p14:sldId id="300"/>
            <p14:sldId id="301"/>
            <p14:sldId id="302"/>
            <p14:sldId id="279"/>
            <p14:sldId id="280"/>
            <p14:sldId id="303"/>
            <p14:sldId id="304"/>
            <p14:sldId id="305"/>
            <p14:sldId id="306"/>
            <p14:sldId id="307"/>
            <p14:sldId id="297"/>
            <p14:sldId id="296"/>
            <p14:sldId id="30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7785EF0-3C1A-4815-9D60-FCF3658C86B1}" v="218" dt="2023-03-30T01:15:05.8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13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an Daroff" userId="7c4de57b3eb5ad16" providerId="LiveId" clId="{B7785EF0-3C1A-4815-9D60-FCF3658C86B1}"/>
    <pc:docChg chg="undo custSel addSld delSld modSld modSection">
      <pc:chgData name="Alan Daroff" userId="7c4de57b3eb5ad16" providerId="LiveId" clId="{B7785EF0-3C1A-4815-9D60-FCF3658C86B1}" dt="2023-03-30T01:15:05.811" v="287"/>
      <pc:docMkLst>
        <pc:docMk/>
      </pc:docMkLst>
      <pc:sldChg chg="del modTransition">
        <pc:chgData name="Alan Daroff" userId="7c4de57b3eb5ad16" providerId="LiveId" clId="{B7785EF0-3C1A-4815-9D60-FCF3658C86B1}" dt="2023-03-30T01:12:36.862" v="224" actId="2696"/>
        <pc:sldMkLst>
          <pc:docMk/>
          <pc:sldMk cId="245158913" sldId="295"/>
        </pc:sldMkLst>
      </pc:sldChg>
      <pc:sldChg chg="modTransition">
        <pc:chgData name="Alan Daroff" userId="7c4de57b3eb5ad16" providerId="LiveId" clId="{B7785EF0-3C1A-4815-9D60-FCF3658C86B1}" dt="2023-03-28T15:31:53.412" v="126"/>
        <pc:sldMkLst>
          <pc:docMk/>
          <pc:sldMk cId="255436869" sldId="296"/>
        </pc:sldMkLst>
      </pc:sldChg>
      <pc:sldChg chg="modTransition">
        <pc:chgData name="Alan Daroff" userId="7c4de57b3eb5ad16" providerId="LiveId" clId="{B7785EF0-3C1A-4815-9D60-FCF3658C86B1}" dt="2023-03-28T15:31:41.476" v="96"/>
        <pc:sldMkLst>
          <pc:docMk/>
          <pc:sldMk cId="3853630497" sldId="297"/>
        </pc:sldMkLst>
      </pc:sldChg>
      <pc:sldChg chg="addSp modSp new mod">
        <pc:chgData name="Alan Daroff" userId="7c4de57b3eb5ad16" providerId="LiveId" clId="{B7785EF0-3C1A-4815-9D60-FCF3658C86B1}" dt="2023-03-22T16:53:47.191" v="3" actId="962"/>
        <pc:sldMkLst>
          <pc:docMk/>
          <pc:sldMk cId="2574181684" sldId="299"/>
        </pc:sldMkLst>
        <pc:picChg chg="add mod">
          <ac:chgData name="Alan Daroff" userId="7c4de57b3eb5ad16" providerId="LiveId" clId="{B7785EF0-3C1A-4815-9D60-FCF3658C86B1}" dt="2023-03-22T16:53:47.191" v="3" actId="962"/>
          <ac:picMkLst>
            <pc:docMk/>
            <pc:sldMk cId="2574181684" sldId="299"/>
            <ac:picMk id="3" creationId="{A318A5BE-810A-DAB7-E445-BE55F34229CE}"/>
          </ac:picMkLst>
        </pc:picChg>
      </pc:sldChg>
      <pc:sldChg chg="addSp modSp new mod setBg">
        <pc:chgData name="Alan Daroff" userId="7c4de57b3eb5ad16" providerId="LiveId" clId="{B7785EF0-3C1A-4815-9D60-FCF3658C86B1}" dt="2023-03-22T16:54:36.596" v="8" actId="26606"/>
        <pc:sldMkLst>
          <pc:docMk/>
          <pc:sldMk cId="4061062582" sldId="300"/>
        </pc:sldMkLst>
        <pc:spChg chg="add">
          <ac:chgData name="Alan Daroff" userId="7c4de57b3eb5ad16" providerId="LiveId" clId="{B7785EF0-3C1A-4815-9D60-FCF3658C86B1}" dt="2023-03-22T16:54:36.596" v="8" actId="26606"/>
          <ac:spMkLst>
            <pc:docMk/>
            <pc:sldMk cId="4061062582" sldId="300"/>
            <ac:spMk id="8" creationId="{38CB19FB-7C96-4FEC-9331-E826E4E36CE4}"/>
          </ac:spMkLst>
        </pc:spChg>
        <pc:grpChg chg="add">
          <ac:chgData name="Alan Daroff" userId="7c4de57b3eb5ad16" providerId="LiveId" clId="{B7785EF0-3C1A-4815-9D60-FCF3658C86B1}" dt="2023-03-22T16:54:36.596" v="8" actId="26606"/>
          <ac:grpSpMkLst>
            <pc:docMk/>
            <pc:sldMk cId="4061062582" sldId="300"/>
            <ac:grpSpMk id="10" creationId="{DF071BB7-867E-46A9-A7C2-3FCB28CB8FBD}"/>
          </ac:grpSpMkLst>
        </pc:grpChg>
        <pc:picChg chg="add mod">
          <ac:chgData name="Alan Daroff" userId="7c4de57b3eb5ad16" providerId="LiveId" clId="{B7785EF0-3C1A-4815-9D60-FCF3658C86B1}" dt="2023-03-22T16:54:36.596" v="8" actId="26606"/>
          <ac:picMkLst>
            <pc:docMk/>
            <pc:sldMk cId="4061062582" sldId="300"/>
            <ac:picMk id="3" creationId="{2E7D1DBE-761F-1AD2-6506-1211F921D84E}"/>
          </ac:picMkLst>
        </pc:picChg>
      </pc:sldChg>
      <pc:sldChg chg="addSp modSp new mod">
        <pc:chgData name="Alan Daroff" userId="7c4de57b3eb5ad16" providerId="LiveId" clId="{B7785EF0-3C1A-4815-9D60-FCF3658C86B1}" dt="2023-03-22T16:55:07.360" v="12" actId="962"/>
        <pc:sldMkLst>
          <pc:docMk/>
          <pc:sldMk cId="342740411" sldId="301"/>
        </pc:sldMkLst>
        <pc:picChg chg="add mod">
          <ac:chgData name="Alan Daroff" userId="7c4de57b3eb5ad16" providerId="LiveId" clId="{B7785EF0-3C1A-4815-9D60-FCF3658C86B1}" dt="2023-03-22T16:55:07.360" v="12" actId="962"/>
          <ac:picMkLst>
            <pc:docMk/>
            <pc:sldMk cId="342740411" sldId="301"/>
            <ac:picMk id="3" creationId="{0552C92F-0153-8107-ADF2-776480F5B790}"/>
          </ac:picMkLst>
        </pc:picChg>
      </pc:sldChg>
      <pc:sldChg chg="addSp delSp modSp new mod setBg">
        <pc:chgData name="Alan Daroff" userId="7c4de57b3eb5ad16" providerId="LiveId" clId="{B7785EF0-3C1A-4815-9D60-FCF3658C86B1}" dt="2023-03-22T16:55:54.989" v="19" actId="26606"/>
        <pc:sldMkLst>
          <pc:docMk/>
          <pc:sldMk cId="3250630657" sldId="302"/>
        </pc:sldMkLst>
        <pc:spChg chg="add del">
          <ac:chgData name="Alan Daroff" userId="7c4de57b3eb5ad16" providerId="LiveId" clId="{B7785EF0-3C1A-4815-9D60-FCF3658C86B1}" dt="2023-03-22T16:55:54.989" v="18" actId="26606"/>
          <ac:spMkLst>
            <pc:docMk/>
            <pc:sldMk cId="3250630657" sldId="302"/>
            <ac:spMk id="8" creationId="{6680F1D3-7650-4307-A001-0163AD371D29}"/>
          </ac:spMkLst>
        </pc:spChg>
        <pc:spChg chg="add">
          <ac:chgData name="Alan Daroff" userId="7c4de57b3eb5ad16" providerId="LiveId" clId="{B7785EF0-3C1A-4815-9D60-FCF3658C86B1}" dt="2023-03-22T16:55:54.989" v="19" actId="26606"/>
          <ac:spMkLst>
            <pc:docMk/>
            <pc:sldMk cId="3250630657" sldId="302"/>
            <ac:spMk id="10" creationId="{42A4FC2C-047E-45A5-965D-8E1E3BF09BC6}"/>
          </ac:spMkLst>
        </pc:spChg>
        <pc:picChg chg="add mod">
          <ac:chgData name="Alan Daroff" userId="7c4de57b3eb5ad16" providerId="LiveId" clId="{B7785EF0-3C1A-4815-9D60-FCF3658C86B1}" dt="2023-03-22T16:55:54.989" v="19" actId="26606"/>
          <ac:picMkLst>
            <pc:docMk/>
            <pc:sldMk cId="3250630657" sldId="302"/>
            <ac:picMk id="3" creationId="{C3B6DBA5-14FA-0587-6186-822240521450}"/>
          </ac:picMkLst>
        </pc:picChg>
      </pc:sldChg>
      <pc:sldChg chg="addSp modSp new mod modTransition setBg modClrScheme chgLayout">
        <pc:chgData name="Alan Daroff" userId="7c4de57b3eb5ad16" providerId="LiveId" clId="{B7785EF0-3C1A-4815-9D60-FCF3658C86B1}" dt="2023-03-30T01:14:04.427" v="229"/>
        <pc:sldMkLst>
          <pc:docMk/>
          <pc:sldMk cId="3325924560" sldId="303"/>
        </pc:sldMkLst>
        <pc:spChg chg="add mod">
          <ac:chgData name="Alan Daroff" userId="7c4de57b3eb5ad16" providerId="LiveId" clId="{B7785EF0-3C1A-4815-9D60-FCF3658C86B1}" dt="2023-03-30T01:07:46.921" v="200" actId="26606"/>
          <ac:spMkLst>
            <pc:docMk/>
            <pc:sldMk cId="3325924560" sldId="303"/>
            <ac:spMk id="2" creationId="{DAE3B7EA-6710-E736-5082-58D0B3B1A506}"/>
          </ac:spMkLst>
        </pc:spChg>
        <pc:spChg chg="add">
          <ac:chgData name="Alan Daroff" userId="7c4de57b3eb5ad16" providerId="LiveId" clId="{B7785EF0-3C1A-4815-9D60-FCF3658C86B1}" dt="2023-03-30T01:07:46.921" v="200" actId="26606"/>
          <ac:spMkLst>
            <pc:docMk/>
            <pc:sldMk cId="3325924560" sldId="303"/>
            <ac:spMk id="8" creationId="{C1DD1A8A-57D5-4A81-AD04-532B043C5611}"/>
          </ac:spMkLst>
        </pc:spChg>
        <pc:spChg chg="add">
          <ac:chgData name="Alan Daroff" userId="7c4de57b3eb5ad16" providerId="LiveId" clId="{B7785EF0-3C1A-4815-9D60-FCF3658C86B1}" dt="2023-03-30T01:07:46.921" v="200" actId="26606"/>
          <ac:spMkLst>
            <pc:docMk/>
            <pc:sldMk cId="3325924560" sldId="303"/>
            <ac:spMk id="10" creationId="{007891EC-4501-44ED-A8C8-B11B6DB767AB}"/>
          </ac:spMkLst>
        </pc:spChg>
        <pc:picChg chg="add">
          <ac:chgData name="Alan Daroff" userId="7c4de57b3eb5ad16" providerId="LiveId" clId="{B7785EF0-3C1A-4815-9D60-FCF3658C86B1}" dt="2023-03-30T01:07:46.921" v="200" actId="26606"/>
          <ac:picMkLst>
            <pc:docMk/>
            <pc:sldMk cId="3325924560" sldId="303"/>
            <ac:picMk id="4" creationId="{E70A07C3-88FD-A00B-61A9-B9D3FF7930C2}"/>
          </ac:picMkLst>
        </pc:picChg>
      </pc:sldChg>
      <pc:sldChg chg="addSp delSp modSp new mod modTransition">
        <pc:chgData name="Alan Daroff" userId="7c4de57b3eb5ad16" providerId="LiveId" clId="{B7785EF0-3C1A-4815-9D60-FCF3658C86B1}" dt="2023-03-30T01:14:48.748" v="259"/>
        <pc:sldMkLst>
          <pc:docMk/>
          <pc:sldMk cId="1657531199" sldId="304"/>
        </pc:sldMkLst>
        <pc:picChg chg="add del mod">
          <ac:chgData name="Alan Daroff" userId="7c4de57b3eb5ad16" providerId="LiveId" clId="{B7785EF0-3C1A-4815-9D60-FCF3658C86B1}" dt="2023-03-30T01:09:08.230" v="205" actId="21"/>
          <ac:picMkLst>
            <pc:docMk/>
            <pc:sldMk cId="1657531199" sldId="304"/>
            <ac:picMk id="4" creationId="{C303ADB3-1037-CB8F-5BC2-57C26CB5344D}"/>
          </ac:picMkLst>
        </pc:picChg>
        <pc:picChg chg="add mod">
          <ac:chgData name="Alan Daroff" userId="7c4de57b3eb5ad16" providerId="LiveId" clId="{B7785EF0-3C1A-4815-9D60-FCF3658C86B1}" dt="2023-03-30T01:10:30.760" v="208" actId="962"/>
          <ac:picMkLst>
            <pc:docMk/>
            <pc:sldMk cId="1657531199" sldId="304"/>
            <ac:picMk id="6" creationId="{A377FB73-469C-5191-512D-28236D55CF75}"/>
          </ac:picMkLst>
        </pc:picChg>
      </pc:sldChg>
      <pc:sldChg chg="addSp modSp new mod modTransition">
        <pc:chgData name="Alan Daroff" userId="7c4de57b3eb5ad16" providerId="LiveId" clId="{B7785EF0-3C1A-4815-9D60-FCF3658C86B1}" dt="2023-03-30T01:15:05.811" v="287"/>
        <pc:sldMkLst>
          <pc:docMk/>
          <pc:sldMk cId="569183638" sldId="305"/>
        </pc:sldMkLst>
        <pc:picChg chg="add mod">
          <ac:chgData name="Alan Daroff" userId="7c4de57b3eb5ad16" providerId="LiveId" clId="{B7785EF0-3C1A-4815-9D60-FCF3658C86B1}" dt="2023-03-30T01:10:56.649" v="212" actId="962"/>
          <ac:picMkLst>
            <pc:docMk/>
            <pc:sldMk cId="569183638" sldId="305"/>
            <ac:picMk id="4" creationId="{D770DA1B-5562-8DF4-1DD8-63FEC6C2BA35}"/>
          </ac:picMkLst>
        </pc:picChg>
      </pc:sldChg>
      <pc:sldChg chg="addSp modSp new mod">
        <pc:chgData name="Alan Daroff" userId="7c4de57b3eb5ad16" providerId="LiveId" clId="{B7785EF0-3C1A-4815-9D60-FCF3658C86B1}" dt="2023-03-30T01:11:49.175" v="219" actId="962"/>
        <pc:sldMkLst>
          <pc:docMk/>
          <pc:sldMk cId="1702411445" sldId="306"/>
        </pc:sldMkLst>
        <pc:picChg chg="add mod">
          <ac:chgData name="Alan Daroff" userId="7c4de57b3eb5ad16" providerId="LiveId" clId="{B7785EF0-3C1A-4815-9D60-FCF3658C86B1}" dt="2023-03-30T01:11:23.047" v="216" actId="962"/>
          <ac:picMkLst>
            <pc:docMk/>
            <pc:sldMk cId="1702411445" sldId="306"/>
            <ac:picMk id="4" creationId="{D394E011-27DC-973C-668E-296811525D51}"/>
          </ac:picMkLst>
        </pc:picChg>
        <pc:picChg chg="add mod">
          <ac:chgData name="Alan Daroff" userId="7c4de57b3eb5ad16" providerId="LiveId" clId="{B7785EF0-3C1A-4815-9D60-FCF3658C86B1}" dt="2023-03-30T01:11:49.175" v="219" actId="962"/>
          <ac:picMkLst>
            <pc:docMk/>
            <pc:sldMk cId="1702411445" sldId="306"/>
            <ac:picMk id="6" creationId="{C3C24E35-7495-0A62-962F-31C8D738592B}"/>
          </ac:picMkLst>
        </pc:picChg>
      </pc:sldChg>
      <pc:sldChg chg="addSp modSp new mod">
        <pc:chgData name="Alan Daroff" userId="7c4de57b3eb5ad16" providerId="LiveId" clId="{B7785EF0-3C1A-4815-9D60-FCF3658C86B1}" dt="2023-03-30T01:12:20.351" v="223" actId="962"/>
        <pc:sldMkLst>
          <pc:docMk/>
          <pc:sldMk cId="2113284591" sldId="307"/>
        </pc:sldMkLst>
        <pc:picChg chg="add mod">
          <ac:chgData name="Alan Daroff" userId="7c4de57b3eb5ad16" providerId="LiveId" clId="{B7785EF0-3C1A-4815-9D60-FCF3658C86B1}" dt="2023-03-30T01:12:20.351" v="223" actId="962"/>
          <ac:picMkLst>
            <pc:docMk/>
            <pc:sldMk cId="2113284591" sldId="307"/>
            <ac:picMk id="4" creationId="{63A8C35B-0137-07AA-7620-BF5045BA4277}"/>
          </ac:picMkLst>
        </pc:picChg>
      </pc:sldChg>
      <pc:sldChg chg="addSp modSp new mod">
        <pc:chgData name="Alan Daroff" userId="7c4de57b3eb5ad16" providerId="LiveId" clId="{B7785EF0-3C1A-4815-9D60-FCF3658C86B1}" dt="2023-03-30T01:12:58.742" v="228" actId="962"/>
        <pc:sldMkLst>
          <pc:docMk/>
          <pc:sldMk cId="2875604269" sldId="308"/>
        </pc:sldMkLst>
        <pc:picChg chg="add mod">
          <ac:chgData name="Alan Daroff" userId="7c4de57b3eb5ad16" providerId="LiveId" clId="{B7785EF0-3C1A-4815-9D60-FCF3658C86B1}" dt="2023-03-30T01:12:58.742" v="228" actId="962"/>
          <ac:picMkLst>
            <pc:docMk/>
            <pc:sldMk cId="2875604269" sldId="308"/>
            <ac:picMk id="3" creationId="{DBABB2C8-BCC0-7985-708B-D8D13CB20502}"/>
          </ac:picMkLst>
        </pc:picChg>
      </pc:sldChg>
    </pc:docChg>
  </pc:docChgLst>
  <pc:docChgLst>
    <pc:chgData name="Alan Daroff" userId="7c4de57b3eb5ad16" providerId="LiveId" clId="{CE4474F5-B4DC-472B-AD4C-2808399A89B0}"/>
    <pc:docChg chg="undo custSel addSld delSld modSld sldOrd modMainMaster addSection modSection modShowInfo">
      <pc:chgData name="Alan Daroff" userId="7c4de57b3eb5ad16" providerId="LiveId" clId="{CE4474F5-B4DC-472B-AD4C-2808399A89B0}" dt="2023-03-15T20:05:38.490" v="1236" actId="20577"/>
      <pc:docMkLst>
        <pc:docMk/>
      </pc:docMkLst>
      <pc:sldChg chg="addSp modSp del mod modTransition">
        <pc:chgData name="Alan Daroff" userId="7c4de57b3eb5ad16" providerId="LiveId" clId="{CE4474F5-B4DC-472B-AD4C-2808399A89B0}" dt="2023-03-11T17:38:57.735" v="474" actId="2696"/>
        <pc:sldMkLst>
          <pc:docMk/>
          <pc:sldMk cId="442915426" sldId="256"/>
        </pc:sldMkLst>
        <pc:picChg chg="add mod">
          <ac:chgData name="Alan Daroff" userId="7c4de57b3eb5ad16" providerId="LiveId" clId="{CE4474F5-B4DC-472B-AD4C-2808399A89B0}" dt="2023-03-05T15:26:25.704" v="84" actId="962"/>
          <ac:picMkLst>
            <pc:docMk/>
            <pc:sldMk cId="442915426" sldId="256"/>
            <ac:picMk id="5" creationId="{F926E040-E811-149D-F9F6-2403AA1BEF11}"/>
          </ac:picMkLst>
        </pc:picChg>
        <pc:picChg chg="add mod">
          <ac:chgData name="Alan Daroff" userId="7c4de57b3eb5ad16" providerId="LiveId" clId="{CE4474F5-B4DC-472B-AD4C-2808399A89B0}" dt="2023-03-05T15:26:46.276" v="87" actId="962"/>
          <ac:picMkLst>
            <pc:docMk/>
            <pc:sldMk cId="442915426" sldId="256"/>
            <ac:picMk id="7" creationId="{B18E4DB0-7024-E612-AD08-04F9DD39B9AF}"/>
          </ac:picMkLst>
        </pc:picChg>
      </pc:sldChg>
      <pc:sldChg chg="modSp modTransition">
        <pc:chgData name="Alan Daroff" userId="7c4de57b3eb5ad16" providerId="LiveId" clId="{CE4474F5-B4DC-472B-AD4C-2808399A89B0}" dt="2023-03-15T19:49:40.498" v="955"/>
        <pc:sldMkLst>
          <pc:docMk/>
          <pc:sldMk cId="3342418514" sldId="257"/>
        </pc:sldMkLst>
        <pc:spChg chg="mod">
          <ac:chgData name="Alan Daroff" userId="7c4de57b3eb5ad16" providerId="LiveId" clId="{CE4474F5-B4DC-472B-AD4C-2808399A89B0}" dt="2023-03-11T18:00:16.060" v="670"/>
          <ac:spMkLst>
            <pc:docMk/>
            <pc:sldMk cId="3342418514" sldId="257"/>
            <ac:spMk id="2" creationId="{3DC102FA-F59F-B683-1273-E1E33EF06999}"/>
          </ac:spMkLst>
        </pc:spChg>
      </pc:sldChg>
      <pc:sldChg chg="del modTransition">
        <pc:chgData name="Alan Daroff" userId="7c4de57b3eb5ad16" providerId="LiveId" clId="{CE4474F5-B4DC-472B-AD4C-2808399A89B0}" dt="2023-03-11T17:40:48.399" v="489" actId="2696"/>
        <pc:sldMkLst>
          <pc:docMk/>
          <pc:sldMk cId="846054525" sldId="258"/>
        </pc:sldMkLst>
      </pc:sldChg>
      <pc:sldChg chg="addSp delSp modSp new mod modTransition">
        <pc:chgData name="Alan Daroff" userId="7c4de57b3eb5ad16" providerId="LiveId" clId="{CE4474F5-B4DC-472B-AD4C-2808399A89B0}" dt="2023-03-15T19:53:28.276" v="1049"/>
        <pc:sldMkLst>
          <pc:docMk/>
          <pc:sldMk cId="4229245448" sldId="259"/>
        </pc:sldMkLst>
        <pc:spChg chg="mod">
          <ac:chgData name="Alan Daroff" userId="7c4de57b3eb5ad16" providerId="LiveId" clId="{CE4474F5-B4DC-472B-AD4C-2808399A89B0}" dt="2023-03-11T18:00:16.060" v="670"/>
          <ac:spMkLst>
            <pc:docMk/>
            <pc:sldMk cId="4229245448" sldId="259"/>
            <ac:spMk id="2" creationId="{4A0AF602-A3B7-ECEA-5903-F52537947E86}"/>
          </ac:spMkLst>
        </pc:spChg>
        <pc:spChg chg="del">
          <ac:chgData name="Alan Daroff" userId="7c4de57b3eb5ad16" providerId="LiveId" clId="{CE4474F5-B4DC-472B-AD4C-2808399A89B0}" dt="2023-03-05T15:27:40.621" v="89" actId="931"/>
          <ac:spMkLst>
            <pc:docMk/>
            <pc:sldMk cId="4229245448" sldId="259"/>
            <ac:spMk id="3" creationId="{D51D94DE-CBE3-C6FC-B2AE-63633D97C44C}"/>
          </ac:spMkLst>
        </pc:spChg>
        <pc:picChg chg="add mod">
          <ac:chgData name="Alan Daroff" userId="7c4de57b3eb5ad16" providerId="LiveId" clId="{CE4474F5-B4DC-472B-AD4C-2808399A89B0}" dt="2023-03-11T18:00:16.060" v="670"/>
          <ac:picMkLst>
            <pc:docMk/>
            <pc:sldMk cId="4229245448" sldId="259"/>
            <ac:picMk id="5" creationId="{07EFDD75-75B0-B598-6B15-9BDE9E761105}"/>
          </ac:picMkLst>
        </pc:picChg>
      </pc:sldChg>
      <pc:sldChg chg="addSp delSp modSp new del mod modTransition">
        <pc:chgData name="Alan Daroff" userId="7c4de57b3eb5ad16" providerId="LiveId" clId="{CE4474F5-B4DC-472B-AD4C-2808399A89B0}" dt="2023-03-15T19:53:46.062" v="1058" actId="2696"/>
        <pc:sldMkLst>
          <pc:docMk/>
          <pc:sldMk cId="1967883520" sldId="260"/>
        </pc:sldMkLst>
        <pc:spChg chg="mod">
          <ac:chgData name="Alan Daroff" userId="7c4de57b3eb5ad16" providerId="LiveId" clId="{CE4474F5-B4DC-472B-AD4C-2808399A89B0}" dt="2023-03-11T18:00:16.060" v="670"/>
          <ac:spMkLst>
            <pc:docMk/>
            <pc:sldMk cId="1967883520" sldId="260"/>
            <ac:spMk id="2" creationId="{180C317B-AC18-AA27-2E8C-E5656B891DE2}"/>
          </ac:spMkLst>
        </pc:spChg>
        <pc:spChg chg="del">
          <ac:chgData name="Alan Daroff" userId="7c4de57b3eb5ad16" providerId="LiveId" clId="{CE4474F5-B4DC-472B-AD4C-2808399A89B0}" dt="2023-03-05T15:27:57.845" v="93" actId="931"/>
          <ac:spMkLst>
            <pc:docMk/>
            <pc:sldMk cId="1967883520" sldId="260"/>
            <ac:spMk id="3" creationId="{7E3E6037-BD27-4D2E-289A-87EBAD63E25D}"/>
          </ac:spMkLst>
        </pc:spChg>
        <pc:picChg chg="add mod">
          <ac:chgData name="Alan Daroff" userId="7c4de57b3eb5ad16" providerId="LiveId" clId="{CE4474F5-B4DC-472B-AD4C-2808399A89B0}" dt="2023-03-11T18:00:16.060" v="670"/>
          <ac:picMkLst>
            <pc:docMk/>
            <pc:sldMk cId="1967883520" sldId="260"/>
            <ac:picMk id="5" creationId="{3F5D570B-6859-F885-F608-67C05ED7B7B1}"/>
          </ac:picMkLst>
        </pc:picChg>
      </pc:sldChg>
      <pc:sldChg chg="new del">
        <pc:chgData name="Alan Daroff" userId="7c4de57b3eb5ad16" providerId="LiveId" clId="{CE4474F5-B4DC-472B-AD4C-2808399A89B0}" dt="2023-03-06T14:29:29.027" v="139" actId="2696"/>
        <pc:sldMkLst>
          <pc:docMk/>
          <pc:sldMk cId="1173364878" sldId="261"/>
        </pc:sldMkLst>
      </pc:sldChg>
      <pc:sldChg chg="addSp modSp new mod modTransition">
        <pc:chgData name="Alan Daroff" userId="7c4de57b3eb5ad16" providerId="LiveId" clId="{CE4474F5-B4DC-472B-AD4C-2808399A89B0}" dt="2023-03-15T19:42:07.061" v="841"/>
        <pc:sldMkLst>
          <pc:docMk/>
          <pc:sldMk cId="1680830858" sldId="261"/>
        </pc:sldMkLst>
        <pc:picChg chg="add mod">
          <ac:chgData name="Alan Daroff" userId="7c4de57b3eb5ad16" providerId="LiveId" clId="{CE4474F5-B4DC-472B-AD4C-2808399A89B0}" dt="2023-03-06T14:31:12.809" v="145" actId="962"/>
          <ac:picMkLst>
            <pc:docMk/>
            <pc:sldMk cId="1680830858" sldId="261"/>
            <ac:picMk id="3" creationId="{EFA6FA37-BC20-D9FD-071B-C62C6C1B71C9}"/>
          </ac:picMkLst>
        </pc:picChg>
        <pc:picChg chg="add mod">
          <ac:chgData name="Alan Daroff" userId="7c4de57b3eb5ad16" providerId="LiveId" clId="{CE4474F5-B4DC-472B-AD4C-2808399A89B0}" dt="2023-03-06T14:31:12.809" v="145" actId="962"/>
          <ac:picMkLst>
            <pc:docMk/>
            <pc:sldMk cId="1680830858" sldId="261"/>
            <ac:picMk id="5" creationId="{DBF39D1E-3FF9-4EEC-16BD-5749361927F9}"/>
          </ac:picMkLst>
        </pc:picChg>
      </pc:sldChg>
      <pc:sldChg chg="addSp modSp new mod modTransition">
        <pc:chgData name="Alan Daroff" userId="7c4de57b3eb5ad16" providerId="LiveId" clId="{CE4474F5-B4DC-472B-AD4C-2808399A89B0}" dt="2023-03-15T19:54:07.559" v="1067"/>
        <pc:sldMkLst>
          <pc:docMk/>
          <pc:sldMk cId="1776570766" sldId="262"/>
        </pc:sldMkLst>
        <pc:picChg chg="add mod">
          <ac:chgData name="Alan Daroff" userId="7c4de57b3eb5ad16" providerId="LiveId" clId="{CE4474F5-B4DC-472B-AD4C-2808399A89B0}" dt="2023-03-06T14:31:45.094" v="149" actId="962"/>
          <ac:picMkLst>
            <pc:docMk/>
            <pc:sldMk cId="1776570766" sldId="262"/>
            <ac:picMk id="3" creationId="{D98FDC71-74FC-9CC7-BCC6-5A12C4E8C6B7}"/>
          </ac:picMkLst>
        </pc:picChg>
      </pc:sldChg>
      <pc:sldChg chg="addSp modSp new mod modTransition">
        <pc:chgData name="Alan Daroff" userId="7c4de57b3eb5ad16" providerId="LiveId" clId="{CE4474F5-B4DC-472B-AD4C-2808399A89B0}" dt="2023-03-15T19:54:01.681" v="1063"/>
        <pc:sldMkLst>
          <pc:docMk/>
          <pc:sldMk cId="855738356" sldId="263"/>
        </pc:sldMkLst>
        <pc:picChg chg="add mod">
          <ac:chgData name="Alan Daroff" userId="7c4de57b3eb5ad16" providerId="LiveId" clId="{CE4474F5-B4DC-472B-AD4C-2808399A89B0}" dt="2023-03-06T14:32:16.100" v="153" actId="962"/>
          <ac:picMkLst>
            <pc:docMk/>
            <pc:sldMk cId="855738356" sldId="263"/>
            <ac:picMk id="3" creationId="{35DD2DDA-D3A4-0372-6159-58AE37ACA7A7}"/>
          </ac:picMkLst>
        </pc:picChg>
      </pc:sldChg>
      <pc:sldChg chg="addSp modSp new mod modTransition">
        <pc:chgData name="Alan Daroff" userId="7c4de57b3eb5ad16" providerId="LiveId" clId="{CE4474F5-B4DC-472B-AD4C-2808399A89B0}" dt="2023-03-15T19:54:14.461" v="1072"/>
        <pc:sldMkLst>
          <pc:docMk/>
          <pc:sldMk cId="1483677718" sldId="264"/>
        </pc:sldMkLst>
        <pc:picChg chg="add mod">
          <ac:chgData name="Alan Daroff" userId="7c4de57b3eb5ad16" providerId="LiveId" clId="{CE4474F5-B4DC-472B-AD4C-2808399A89B0}" dt="2023-03-06T14:33:08.598" v="157" actId="962"/>
          <ac:picMkLst>
            <pc:docMk/>
            <pc:sldMk cId="1483677718" sldId="264"/>
            <ac:picMk id="3" creationId="{83655A2F-36CB-05A8-5368-09EFCCC3D81D}"/>
          </ac:picMkLst>
        </pc:picChg>
      </pc:sldChg>
      <pc:sldChg chg="addSp modSp new mod modTransition">
        <pc:chgData name="Alan Daroff" userId="7c4de57b3eb5ad16" providerId="LiveId" clId="{CE4474F5-B4DC-472B-AD4C-2808399A89B0}" dt="2023-03-15T19:54:27.131" v="1080"/>
        <pc:sldMkLst>
          <pc:docMk/>
          <pc:sldMk cId="744044425" sldId="265"/>
        </pc:sldMkLst>
        <pc:picChg chg="add mod">
          <ac:chgData name="Alan Daroff" userId="7c4de57b3eb5ad16" providerId="LiveId" clId="{CE4474F5-B4DC-472B-AD4C-2808399A89B0}" dt="2023-03-06T14:33:57.735" v="161" actId="962"/>
          <ac:picMkLst>
            <pc:docMk/>
            <pc:sldMk cId="744044425" sldId="265"/>
            <ac:picMk id="3" creationId="{A66AA597-DAB2-71C7-1B33-1FA91A4DF221}"/>
          </ac:picMkLst>
        </pc:picChg>
      </pc:sldChg>
      <pc:sldChg chg="addSp modSp new mod modTransition">
        <pc:chgData name="Alan Daroff" userId="7c4de57b3eb5ad16" providerId="LiveId" clId="{CE4474F5-B4DC-472B-AD4C-2808399A89B0}" dt="2023-03-15T19:54:39.966" v="1088"/>
        <pc:sldMkLst>
          <pc:docMk/>
          <pc:sldMk cId="385957342" sldId="266"/>
        </pc:sldMkLst>
        <pc:picChg chg="add mod">
          <ac:chgData name="Alan Daroff" userId="7c4de57b3eb5ad16" providerId="LiveId" clId="{CE4474F5-B4DC-472B-AD4C-2808399A89B0}" dt="2023-03-06T14:34:29.799" v="165" actId="962"/>
          <ac:picMkLst>
            <pc:docMk/>
            <pc:sldMk cId="385957342" sldId="266"/>
            <ac:picMk id="3" creationId="{DA471CC5-15DB-EE9B-752F-F4DB20367593}"/>
          </ac:picMkLst>
        </pc:picChg>
      </pc:sldChg>
      <pc:sldChg chg="addSp modSp new mod modTransition">
        <pc:chgData name="Alan Daroff" userId="7c4de57b3eb5ad16" providerId="LiveId" clId="{CE4474F5-B4DC-472B-AD4C-2808399A89B0}" dt="2023-03-15T19:54:50.351" v="1096"/>
        <pc:sldMkLst>
          <pc:docMk/>
          <pc:sldMk cId="37269080" sldId="267"/>
        </pc:sldMkLst>
        <pc:picChg chg="add mod">
          <ac:chgData name="Alan Daroff" userId="7c4de57b3eb5ad16" providerId="LiveId" clId="{CE4474F5-B4DC-472B-AD4C-2808399A89B0}" dt="2023-03-06T14:34:48.680" v="169" actId="962"/>
          <ac:picMkLst>
            <pc:docMk/>
            <pc:sldMk cId="37269080" sldId="267"/>
            <ac:picMk id="3" creationId="{43A3DBAD-7F69-B9FB-B0AF-1CA0CC1F871D}"/>
          </ac:picMkLst>
        </pc:picChg>
      </pc:sldChg>
      <pc:sldChg chg="addSp modSp new mod modTransition">
        <pc:chgData name="Alan Daroff" userId="7c4de57b3eb5ad16" providerId="LiveId" clId="{CE4474F5-B4DC-472B-AD4C-2808399A89B0}" dt="2023-03-15T19:42:07.061" v="841"/>
        <pc:sldMkLst>
          <pc:docMk/>
          <pc:sldMk cId="763500876" sldId="268"/>
        </pc:sldMkLst>
        <pc:picChg chg="add mod">
          <ac:chgData name="Alan Daroff" userId="7c4de57b3eb5ad16" providerId="LiveId" clId="{CE4474F5-B4DC-472B-AD4C-2808399A89B0}" dt="2023-03-06T14:36:17.484" v="173" actId="962"/>
          <ac:picMkLst>
            <pc:docMk/>
            <pc:sldMk cId="763500876" sldId="268"/>
            <ac:picMk id="3" creationId="{1B10BCD1-9644-6FEF-94F6-EBC41589C2EF}"/>
          </ac:picMkLst>
        </pc:picChg>
      </pc:sldChg>
      <pc:sldChg chg="addSp modSp new mod modTransition">
        <pc:chgData name="Alan Daroff" userId="7c4de57b3eb5ad16" providerId="LiveId" clId="{CE4474F5-B4DC-472B-AD4C-2808399A89B0}" dt="2023-03-15T19:54:57.894" v="1104"/>
        <pc:sldMkLst>
          <pc:docMk/>
          <pc:sldMk cId="2848330469" sldId="269"/>
        </pc:sldMkLst>
        <pc:picChg chg="add mod">
          <ac:chgData name="Alan Daroff" userId="7c4de57b3eb5ad16" providerId="LiveId" clId="{CE4474F5-B4DC-472B-AD4C-2808399A89B0}" dt="2023-03-06T14:36:43.002" v="177" actId="962"/>
          <ac:picMkLst>
            <pc:docMk/>
            <pc:sldMk cId="2848330469" sldId="269"/>
            <ac:picMk id="3" creationId="{92CA3234-5B88-57FA-3278-42DD20EE74DE}"/>
          </ac:picMkLst>
        </pc:picChg>
      </pc:sldChg>
      <pc:sldChg chg="addSp delSp modSp new mod modTransition setBg delDesignElem">
        <pc:chgData name="Alan Daroff" userId="7c4de57b3eb5ad16" providerId="LiveId" clId="{CE4474F5-B4DC-472B-AD4C-2808399A89B0}" dt="2023-03-15T19:42:07.061" v="841"/>
        <pc:sldMkLst>
          <pc:docMk/>
          <pc:sldMk cId="2348962807" sldId="270"/>
        </pc:sldMkLst>
        <pc:spChg chg="add del">
          <ac:chgData name="Alan Daroff" userId="7c4de57b3eb5ad16" providerId="LiveId" clId="{CE4474F5-B4DC-472B-AD4C-2808399A89B0}" dt="2023-03-11T17:46:18.236" v="522"/>
          <ac:spMkLst>
            <pc:docMk/>
            <pc:sldMk cId="2348962807" sldId="270"/>
            <ac:spMk id="5" creationId="{AB8C311F-7253-4AED-9701-7FC0708C41C7}"/>
          </ac:spMkLst>
        </pc:spChg>
        <pc:spChg chg="add del">
          <ac:chgData name="Alan Daroff" userId="7c4de57b3eb5ad16" providerId="LiveId" clId="{CE4474F5-B4DC-472B-AD4C-2808399A89B0}" dt="2023-03-11T17:46:18.236" v="522"/>
          <ac:spMkLst>
            <pc:docMk/>
            <pc:sldMk cId="2348962807" sldId="270"/>
            <ac:spMk id="6" creationId="{E2384209-CB15-4CDF-9D31-C44FD9A3F20D}"/>
          </ac:spMkLst>
        </pc:spChg>
        <pc:spChg chg="add del">
          <ac:chgData name="Alan Daroff" userId="7c4de57b3eb5ad16" providerId="LiveId" clId="{CE4474F5-B4DC-472B-AD4C-2808399A89B0}" dt="2023-03-06T14:37:22.869" v="183" actId="26606"/>
          <ac:spMkLst>
            <pc:docMk/>
            <pc:sldMk cId="2348962807" sldId="270"/>
            <ac:spMk id="8" creationId="{38CB19FB-7C96-4FEC-9331-E826E4E36CE4}"/>
          </ac:spMkLst>
        </pc:spChg>
        <pc:spChg chg="add del">
          <ac:chgData name="Alan Daroff" userId="7c4de57b3eb5ad16" providerId="LiveId" clId="{CE4474F5-B4DC-472B-AD4C-2808399A89B0}" dt="2023-03-11T17:46:18.236" v="522"/>
          <ac:spMkLst>
            <pc:docMk/>
            <pc:sldMk cId="2348962807" sldId="270"/>
            <ac:spMk id="12" creationId="{2633B3B5-CC90-43F0-8714-D31D1F3F0209}"/>
          </ac:spMkLst>
        </pc:spChg>
        <pc:spChg chg="add del">
          <ac:chgData name="Alan Daroff" userId="7c4de57b3eb5ad16" providerId="LiveId" clId="{CE4474F5-B4DC-472B-AD4C-2808399A89B0}" dt="2023-03-11T17:46:18.236" v="522"/>
          <ac:spMkLst>
            <pc:docMk/>
            <pc:sldMk cId="2348962807" sldId="270"/>
            <ac:spMk id="14" creationId="{A8D57A06-A426-446D-B02C-A2DC6B62E45E}"/>
          </ac:spMkLst>
        </pc:spChg>
        <pc:grpChg chg="add del">
          <ac:chgData name="Alan Daroff" userId="7c4de57b3eb5ad16" providerId="LiveId" clId="{CE4474F5-B4DC-472B-AD4C-2808399A89B0}" dt="2023-03-06T14:37:22.869" v="183" actId="26606"/>
          <ac:grpSpMkLst>
            <pc:docMk/>
            <pc:sldMk cId="2348962807" sldId="270"/>
            <ac:grpSpMk id="10" creationId="{DF071BB7-867E-46A9-A7C2-3FCB28CB8FBD}"/>
          </ac:grpSpMkLst>
        </pc:grpChg>
        <pc:picChg chg="add mod">
          <ac:chgData name="Alan Daroff" userId="7c4de57b3eb5ad16" providerId="LiveId" clId="{CE4474F5-B4DC-472B-AD4C-2808399A89B0}" dt="2023-03-06T14:37:25.601" v="186" actId="26606"/>
          <ac:picMkLst>
            <pc:docMk/>
            <pc:sldMk cId="2348962807" sldId="270"/>
            <ac:picMk id="3" creationId="{CFF8B319-60D4-C190-E71E-835D1442EA9F}"/>
          </ac:picMkLst>
        </pc:picChg>
      </pc:sldChg>
      <pc:sldChg chg="addSp modSp new mod modTransition">
        <pc:chgData name="Alan Daroff" userId="7c4de57b3eb5ad16" providerId="LiveId" clId="{CE4474F5-B4DC-472B-AD4C-2808399A89B0}" dt="2023-03-15T19:55:19.335" v="1112"/>
        <pc:sldMkLst>
          <pc:docMk/>
          <pc:sldMk cId="459616843" sldId="271"/>
        </pc:sldMkLst>
        <pc:picChg chg="add mod">
          <ac:chgData name="Alan Daroff" userId="7c4de57b3eb5ad16" providerId="LiveId" clId="{CE4474F5-B4DC-472B-AD4C-2808399A89B0}" dt="2023-03-06T15:45:31.383" v="199" actId="962"/>
          <ac:picMkLst>
            <pc:docMk/>
            <pc:sldMk cId="459616843" sldId="271"/>
            <ac:picMk id="3" creationId="{3887DC57-BB9C-29E5-8E73-D902EE4C6E4C}"/>
          </ac:picMkLst>
        </pc:picChg>
      </pc:sldChg>
      <pc:sldChg chg="new del">
        <pc:chgData name="Alan Daroff" userId="7c4de57b3eb5ad16" providerId="LiveId" clId="{CE4474F5-B4DC-472B-AD4C-2808399A89B0}" dt="2023-03-06T15:44:16.868" v="193" actId="2696"/>
        <pc:sldMkLst>
          <pc:docMk/>
          <pc:sldMk cId="642628322" sldId="271"/>
        </pc:sldMkLst>
      </pc:sldChg>
      <pc:sldChg chg="new del">
        <pc:chgData name="Alan Daroff" userId="7c4de57b3eb5ad16" providerId="LiveId" clId="{CE4474F5-B4DC-472B-AD4C-2808399A89B0}" dt="2023-03-06T15:44:04.010" v="191" actId="2696"/>
        <pc:sldMkLst>
          <pc:docMk/>
          <pc:sldMk cId="3406138741" sldId="271"/>
        </pc:sldMkLst>
      </pc:sldChg>
      <pc:sldChg chg="new del">
        <pc:chgData name="Alan Daroff" userId="7c4de57b3eb5ad16" providerId="LiveId" clId="{CE4474F5-B4DC-472B-AD4C-2808399A89B0}" dt="2023-03-06T15:44:29.144" v="195" actId="2696"/>
        <pc:sldMkLst>
          <pc:docMk/>
          <pc:sldMk cId="3813471791" sldId="271"/>
        </pc:sldMkLst>
      </pc:sldChg>
      <pc:sldChg chg="addSp modSp new mod modTransition">
        <pc:chgData name="Alan Daroff" userId="7c4de57b3eb5ad16" providerId="LiveId" clId="{CE4474F5-B4DC-472B-AD4C-2808399A89B0}" dt="2023-03-15T19:55:30.268" v="1120"/>
        <pc:sldMkLst>
          <pc:docMk/>
          <pc:sldMk cId="1735235848" sldId="272"/>
        </pc:sldMkLst>
        <pc:picChg chg="add mod">
          <ac:chgData name="Alan Daroff" userId="7c4de57b3eb5ad16" providerId="LiveId" clId="{CE4474F5-B4DC-472B-AD4C-2808399A89B0}" dt="2023-03-06T15:46:00.582" v="203" actId="962"/>
          <ac:picMkLst>
            <pc:docMk/>
            <pc:sldMk cId="1735235848" sldId="272"/>
            <ac:picMk id="3" creationId="{691DAFB0-8E25-2700-4778-0BF3668C2920}"/>
          </ac:picMkLst>
        </pc:picChg>
      </pc:sldChg>
      <pc:sldChg chg="addSp delSp modSp new mod modTransition setBg delDesignElem">
        <pc:chgData name="Alan Daroff" userId="7c4de57b3eb5ad16" providerId="LiveId" clId="{CE4474F5-B4DC-472B-AD4C-2808399A89B0}" dt="2023-03-15T19:55:36.732" v="1124"/>
        <pc:sldMkLst>
          <pc:docMk/>
          <pc:sldMk cId="396099543" sldId="273"/>
        </pc:sldMkLst>
        <pc:spChg chg="add del">
          <ac:chgData name="Alan Daroff" userId="7c4de57b3eb5ad16" providerId="LiveId" clId="{CE4474F5-B4DC-472B-AD4C-2808399A89B0}" dt="2023-03-11T17:46:18.236" v="522"/>
          <ac:spMkLst>
            <pc:docMk/>
            <pc:sldMk cId="396099543" sldId="273"/>
            <ac:spMk id="8" creationId="{B670DBD5-770C-4383-9F54-5B86E86BD5BB}"/>
          </ac:spMkLst>
        </pc:spChg>
        <pc:picChg chg="add mod">
          <ac:chgData name="Alan Daroff" userId="7c4de57b3eb5ad16" providerId="LiveId" clId="{CE4474F5-B4DC-472B-AD4C-2808399A89B0}" dt="2023-03-06T15:46:32.860" v="208" actId="26606"/>
          <ac:picMkLst>
            <pc:docMk/>
            <pc:sldMk cId="396099543" sldId="273"/>
            <ac:picMk id="3" creationId="{5BB0634C-33CB-BC2E-E388-3F2379F62C7D}"/>
          </ac:picMkLst>
        </pc:picChg>
      </pc:sldChg>
      <pc:sldChg chg="addSp delSp modSp new mod modTransition setBg delDesignElem">
        <pc:chgData name="Alan Daroff" userId="7c4de57b3eb5ad16" providerId="LiveId" clId="{CE4474F5-B4DC-472B-AD4C-2808399A89B0}" dt="2023-03-15T19:55:50.589" v="1129"/>
        <pc:sldMkLst>
          <pc:docMk/>
          <pc:sldMk cId="494031868" sldId="274"/>
        </pc:sldMkLst>
        <pc:spChg chg="add del">
          <ac:chgData name="Alan Daroff" userId="7c4de57b3eb5ad16" providerId="LiveId" clId="{CE4474F5-B4DC-472B-AD4C-2808399A89B0}" dt="2023-03-11T17:46:18.236" v="522"/>
          <ac:spMkLst>
            <pc:docMk/>
            <pc:sldMk cId="494031868" sldId="274"/>
            <ac:spMk id="8" creationId="{42A4FC2C-047E-45A5-965D-8E1E3BF09BC6}"/>
          </ac:spMkLst>
        </pc:spChg>
        <pc:picChg chg="add mod">
          <ac:chgData name="Alan Daroff" userId="7c4de57b3eb5ad16" providerId="LiveId" clId="{CE4474F5-B4DC-472B-AD4C-2808399A89B0}" dt="2023-03-06T15:47:16.560" v="213" actId="26606"/>
          <ac:picMkLst>
            <pc:docMk/>
            <pc:sldMk cId="494031868" sldId="274"/>
            <ac:picMk id="3" creationId="{06948AAC-59A8-27DB-3CE2-C704D2E7FD9F}"/>
          </ac:picMkLst>
        </pc:picChg>
      </pc:sldChg>
      <pc:sldChg chg="new del">
        <pc:chgData name="Alan Daroff" userId="7c4de57b3eb5ad16" providerId="LiveId" clId="{CE4474F5-B4DC-472B-AD4C-2808399A89B0}" dt="2023-03-11T17:18:12.600" v="268" actId="2696"/>
        <pc:sldMkLst>
          <pc:docMk/>
          <pc:sldMk cId="1388753639" sldId="275"/>
        </pc:sldMkLst>
      </pc:sldChg>
      <pc:sldChg chg="addSp modSp new mod ord modTransition">
        <pc:chgData name="Alan Daroff" userId="7c4de57b3eb5ad16" providerId="LiveId" clId="{CE4474F5-B4DC-472B-AD4C-2808399A89B0}" dt="2023-03-15T19:56:06.943" v="1137"/>
        <pc:sldMkLst>
          <pc:docMk/>
          <pc:sldMk cId="2138060132" sldId="275"/>
        </pc:sldMkLst>
        <pc:picChg chg="add mod">
          <ac:chgData name="Alan Daroff" userId="7c4de57b3eb5ad16" providerId="LiveId" clId="{CE4474F5-B4DC-472B-AD4C-2808399A89B0}" dt="2023-03-11T17:20:15.769" v="274" actId="962"/>
          <ac:picMkLst>
            <pc:docMk/>
            <pc:sldMk cId="2138060132" sldId="275"/>
            <ac:picMk id="3" creationId="{780CCA1D-4A12-7210-F990-6F8425D1B3D9}"/>
          </ac:picMkLst>
        </pc:picChg>
      </pc:sldChg>
      <pc:sldChg chg="new del">
        <pc:chgData name="Alan Daroff" userId="7c4de57b3eb5ad16" providerId="LiveId" clId="{CE4474F5-B4DC-472B-AD4C-2808399A89B0}" dt="2023-03-11T17:18:32.880" v="270" actId="2696"/>
        <pc:sldMkLst>
          <pc:docMk/>
          <pc:sldMk cId="2754743692" sldId="275"/>
        </pc:sldMkLst>
      </pc:sldChg>
      <pc:sldChg chg="addSp modSp new mod modTransition">
        <pc:chgData name="Alan Daroff" userId="7c4de57b3eb5ad16" providerId="LiveId" clId="{CE4474F5-B4DC-472B-AD4C-2808399A89B0}" dt="2023-03-15T19:56:14.340" v="1141"/>
        <pc:sldMkLst>
          <pc:docMk/>
          <pc:sldMk cId="459886695" sldId="276"/>
        </pc:sldMkLst>
        <pc:picChg chg="add mod">
          <ac:chgData name="Alan Daroff" userId="7c4de57b3eb5ad16" providerId="LiveId" clId="{CE4474F5-B4DC-472B-AD4C-2808399A89B0}" dt="2023-03-11T17:21:44.178" v="283" actId="962"/>
          <ac:picMkLst>
            <pc:docMk/>
            <pc:sldMk cId="459886695" sldId="276"/>
            <ac:picMk id="3" creationId="{6E704BB6-8665-6AF2-36D8-EA3F7F47CA32}"/>
          </ac:picMkLst>
        </pc:picChg>
      </pc:sldChg>
      <pc:sldChg chg="addSp modSp new del mod">
        <pc:chgData name="Alan Daroff" userId="7c4de57b3eb5ad16" providerId="LiveId" clId="{CE4474F5-B4DC-472B-AD4C-2808399A89B0}" dt="2023-03-11T17:21:12.248" v="279" actId="2696"/>
        <pc:sldMkLst>
          <pc:docMk/>
          <pc:sldMk cId="2418783052" sldId="276"/>
        </pc:sldMkLst>
        <pc:picChg chg="add mod">
          <ac:chgData name="Alan Daroff" userId="7c4de57b3eb5ad16" providerId="LiveId" clId="{CE4474F5-B4DC-472B-AD4C-2808399A89B0}" dt="2023-03-11T17:21:04.901" v="278" actId="962"/>
          <ac:picMkLst>
            <pc:docMk/>
            <pc:sldMk cId="2418783052" sldId="276"/>
            <ac:picMk id="3" creationId="{F74D4B93-8758-DEB5-C5F0-E78BC8C6B661}"/>
          </ac:picMkLst>
        </pc:picChg>
      </pc:sldChg>
      <pc:sldChg chg="addSp modSp new mod modTransition">
        <pc:chgData name="Alan Daroff" userId="7c4de57b3eb5ad16" providerId="LiveId" clId="{CE4474F5-B4DC-472B-AD4C-2808399A89B0}" dt="2023-03-15T19:56:22.616" v="1145"/>
        <pc:sldMkLst>
          <pc:docMk/>
          <pc:sldMk cId="517163580" sldId="277"/>
        </pc:sldMkLst>
        <pc:picChg chg="add mod">
          <ac:chgData name="Alan Daroff" userId="7c4de57b3eb5ad16" providerId="LiveId" clId="{CE4474F5-B4DC-472B-AD4C-2808399A89B0}" dt="2023-03-11T17:22:03.623" v="287" actId="962"/>
          <ac:picMkLst>
            <pc:docMk/>
            <pc:sldMk cId="517163580" sldId="277"/>
            <ac:picMk id="3" creationId="{43DEBBEA-E3B5-7B32-7297-AD45AA42C6A5}"/>
          </ac:picMkLst>
        </pc:picChg>
      </pc:sldChg>
      <pc:sldChg chg="addSp modSp new mod modTransition">
        <pc:chgData name="Alan Daroff" userId="7c4de57b3eb5ad16" providerId="LiveId" clId="{CE4474F5-B4DC-472B-AD4C-2808399A89B0}" dt="2023-03-15T19:56:29.874" v="1149"/>
        <pc:sldMkLst>
          <pc:docMk/>
          <pc:sldMk cId="772973892" sldId="278"/>
        </pc:sldMkLst>
        <pc:picChg chg="add mod">
          <ac:chgData name="Alan Daroff" userId="7c4de57b3eb5ad16" providerId="LiveId" clId="{CE4474F5-B4DC-472B-AD4C-2808399A89B0}" dt="2023-03-11T17:22:24.231" v="291" actId="962"/>
          <ac:picMkLst>
            <pc:docMk/>
            <pc:sldMk cId="772973892" sldId="278"/>
            <ac:picMk id="3" creationId="{DBFEB1C2-9376-C161-7A04-2B0124447332}"/>
          </ac:picMkLst>
        </pc:picChg>
      </pc:sldChg>
      <pc:sldChg chg="addSp delSp modSp new mod modTransition setBg delDesignElem">
        <pc:chgData name="Alan Daroff" userId="7c4de57b3eb5ad16" providerId="LiveId" clId="{CE4474F5-B4DC-472B-AD4C-2808399A89B0}" dt="2023-03-15T19:57:25.279" v="1164"/>
        <pc:sldMkLst>
          <pc:docMk/>
          <pc:sldMk cId="3099752578" sldId="279"/>
        </pc:sldMkLst>
        <pc:spChg chg="add">
          <ac:chgData name="Alan Daroff" userId="7c4de57b3eb5ad16" providerId="LiveId" clId="{CE4474F5-B4DC-472B-AD4C-2808399A89B0}" dt="2023-03-11T18:11:07.261" v="709" actId="26606"/>
          <ac:spMkLst>
            <pc:docMk/>
            <pc:sldMk cId="3099752578" sldId="279"/>
            <ac:spMk id="5" creationId="{8DAAB828-02C8-4111-AC14-FF5ACEDDFE37}"/>
          </ac:spMkLst>
        </pc:spChg>
        <pc:spChg chg="add del">
          <ac:chgData name="Alan Daroff" userId="7c4de57b3eb5ad16" providerId="LiveId" clId="{CE4474F5-B4DC-472B-AD4C-2808399A89B0}" dt="2023-03-11T17:46:18.236" v="522"/>
          <ac:spMkLst>
            <pc:docMk/>
            <pc:sldMk cId="3099752578" sldId="279"/>
            <ac:spMk id="8" creationId="{8DAAB828-02C8-4111-AC14-FF5ACEDDFE37}"/>
          </ac:spMkLst>
        </pc:spChg>
        <pc:grpChg chg="add">
          <ac:chgData name="Alan Daroff" userId="7c4de57b3eb5ad16" providerId="LiveId" clId="{CE4474F5-B4DC-472B-AD4C-2808399A89B0}" dt="2023-03-11T18:11:07.261" v="709" actId="26606"/>
          <ac:grpSpMkLst>
            <pc:docMk/>
            <pc:sldMk cId="3099752578" sldId="279"/>
            <ac:grpSpMk id="6" creationId="{C32D4553-E775-4F16-9A6F-FED8D166A5B7}"/>
          </ac:grpSpMkLst>
        </pc:grpChg>
        <pc:grpChg chg="add del">
          <ac:chgData name="Alan Daroff" userId="7c4de57b3eb5ad16" providerId="LiveId" clId="{CE4474F5-B4DC-472B-AD4C-2808399A89B0}" dt="2023-03-11T17:46:18.236" v="522"/>
          <ac:grpSpMkLst>
            <pc:docMk/>
            <pc:sldMk cId="3099752578" sldId="279"/>
            <ac:grpSpMk id="10" creationId="{C32D4553-E775-4F16-9A6F-FED8D166A5B7}"/>
          </ac:grpSpMkLst>
        </pc:grpChg>
        <pc:picChg chg="add mod">
          <ac:chgData name="Alan Daroff" userId="7c4de57b3eb5ad16" providerId="LiveId" clId="{CE4474F5-B4DC-472B-AD4C-2808399A89B0}" dt="2023-03-11T17:23:34.158" v="301" actId="26606"/>
          <ac:picMkLst>
            <pc:docMk/>
            <pc:sldMk cId="3099752578" sldId="279"/>
            <ac:picMk id="3" creationId="{63D1B5DF-09C6-0B6F-135F-066F854D5B25}"/>
          </ac:picMkLst>
        </pc:picChg>
      </pc:sldChg>
      <pc:sldChg chg="addSp delSp modSp new mod modTransition setBg delDesignElem">
        <pc:chgData name="Alan Daroff" userId="7c4de57b3eb5ad16" providerId="LiveId" clId="{CE4474F5-B4DC-472B-AD4C-2808399A89B0}" dt="2023-03-15T19:57:34.983" v="1172"/>
        <pc:sldMkLst>
          <pc:docMk/>
          <pc:sldMk cId="2943760616" sldId="280"/>
        </pc:sldMkLst>
        <pc:spChg chg="add del">
          <ac:chgData name="Alan Daroff" userId="7c4de57b3eb5ad16" providerId="LiveId" clId="{CE4474F5-B4DC-472B-AD4C-2808399A89B0}" dt="2023-03-11T17:46:18.236" v="522"/>
          <ac:spMkLst>
            <pc:docMk/>
            <pc:sldMk cId="2943760616" sldId="280"/>
            <ac:spMk id="8" creationId="{38CB19FB-7C96-4FEC-9331-E826E4E36CE4}"/>
          </ac:spMkLst>
        </pc:spChg>
        <pc:grpChg chg="add del">
          <ac:chgData name="Alan Daroff" userId="7c4de57b3eb5ad16" providerId="LiveId" clId="{CE4474F5-B4DC-472B-AD4C-2808399A89B0}" dt="2023-03-11T17:46:18.236" v="522"/>
          <ac:grpSpMkLst>
            <pc:docMk/>
            <pc:sldMk cId="2943760616" sldId="280"/>
            <ac:grpSpMk id="10" creationId="{DF071BB7-867E-46A9-A7C2-3FCB28CB8FBD}"/>
          </ac:grpSpMkLst>
        </pc:grpChg>
        <pc:picChg chg="add mod">
          <ac:chgData name="Alan Daroff" userId="7c4de57b3eb5ad16" providerId="LiveId" clId="{CE4474F5-B4DC-472B-AD4C-2808399A89B0}" dt="2023-03-11T17:23:15.767" v="300" actId="26606"/>
          <ac:picMkLst>
            <pc:docMk/>
            <pc:sldMk cId="2943760616" sldId="280"/>
            <ac:picMk id="3" creationId="{76DBDB27-72DB-F0EF-3895-626176B2CBFB}"/>
          </ac:picMkLst>
        </pc:picChg>
      </pc:sldChg>
      <pc:sldChg chg="addSp modSp new mod modTransition">
        <pc:chgData name="Alan Daroff" userId="7c4de57b3eb5ad16" providerId="LiveId" clId="{CE4474F5-B4DC-472B-AD4C-2808399A89B0}" dt="2023-03-15T19:56:37.507" v="1156"/>
        <pc:sldMkLst>
          <pc:docMk/>
          <pc:sldMk cId="1283991626" sldId="281"/>
        </pc:sldMkLst>
        <pc:picChg chg="add mod">
          <ac:chgData name="Alan Daroff" userId="7c4de57b3eb5ad16" providerId="LiveId" clId="{CE4474F5-B4DC-472B-AD4C-2808399A89B0}" dt="2023-03-11T17:24:58.486" v="306" actId="962"/>
          <ac:picMkLst>
            <pc:docMk/>
            <pc:sldMk cId="1283991626" sldId="281"/>
            <ac:picMk id="3" creationId="{7DBDD35E-8004-9344-4AE6-660F70EC9C19}"/>
          </ac:picMkLst>
        </pc:picChg>
      </pc:sldChg>
      <pc:sldChg chg="addSp modSp new mod modTransition">
        <pc:chgData name="Alan Daroff" userId="7c4de57b3eb5ad16" providerId="LiveId" clId="{CE4474F5-B4DC-472B-AD4C-2808399A89B0}" dt="2023-03-15T19:42:07.061" v="841"/>
        <pc:sldMkLst>
          <pc:docMk/>
          <pc:sldMk cId="1915260023" sldId="282"/>
        </pc:sldMkLst>
        <pc:picChg chg="add mod">
          <ac:chgData name="Alan Daroff" userId="7c4de57b3eb5ad16" providerId="LiveId" clId="{CE4474F5-B4DC-472B-AD4C-2808399A89B0}" dt="2023-03-11T17:25:54.910" v="310" actId="962"/>
          <ac:picMkLst>
            <pc:docMk/>
            <pc:sldMk cId="1915260023" sldId="282"/>
            <ac:picMk id="3" creationId="{9338C12D-27F5-6041-7115-9CAB88ACF541}"/>
          </ac:picMkLst>
        </pc:picChg>
      </pc:sldChg>
      <pc:sldChg chg="addSp modSp new mod modTransition">
        <pc:chgData name="Alan Daroff" userId="7c4de57b3eb5ad16" providerId="LiveId" clId="{CE4474F5-B4DC-472B-AD4C-2808399A89B0}" dt="2023-03-15T19:56:00.714" v="1133"/>
        <pc:sldMkLst>
          <pc:docMk/>
          <pc:sldMk cId="3807255505" sldId="283"/>
        </pc:sldMkLst>
        <pc:picChg chg="add mod">
          <ac:chgData name="Alan Daroff" userId="7c4de57b3eb5ad16" providerId="LiveId" clId="{CE4474F5-B4DC-472B-AD4C-2808399A89B0}" dt="2023-03-11T17:26:27.296" v="314" actId="962"/>
          <ac:picMkLst>
            <pc:docMk/>
            <pc:sldMk cId="3807255505" sldId="283"/>
            <ac:picMk id="3" creationId="{A604CCBB-4C3C-84A0-D145-5F0E9B9ED509}"/>
          </ac:picMkLst>
        </pc:picChg>
      </pc:sldChg>
      <pc:sldChg chg="addSp modSp new del mod">
        <pc:chgData name="Alan Daroff" userId="7c4de57b3eb5ad16" providerId="LiveId" clId="{CE4474F5-B4DC-472B-AD4C-2808399A89B0}" dt="2023-03-11T17:27:05.368" v="319" actId="2696"/>
        <pc:sldMkLst>
          <pc:docMk/>
          <pc:sldMk cId="2154166727" sldId="284"/>
        </pc:sldMkLst>
        <pc:picChg chg="add mod">
          <ac:chgData name="Alan Daroff" userId="7c4de57b3eb5ad16" providerId="LiveId" clId="{CE4474F5-B4DC-472B-AD4C-2808399A89B0}" dt="2023-03-11T17:26:54.649" v="318" actId="962"/>
          <ac:picMkLst>
            <pc:docMk/>
            <pc:sldMk cId="2154166727" sldId="284"/>
            <ac:picMk id="3" creationId="{0EF9A3EE-5D64-1027-B2B5-370EBC2E0B36}"/>
          </ac:picMkLst>
        </pc:picChg>
      </pc:sldChg>
      <pc:sldChg chg="addSp modSp new mod modTransition">
        <pc:chgData name="Alan Daroff" userId="7c4de57b3eb5ad16" providerId="LiveId" clId="{CE4474F5-B4DC-472B-AD4C-2808399A89B0}" dt="2023-03-15T19:42:07.061" v="841"/>
        <pc:sldMkLst>
          <pc:docMk/>
          <pc:sldMk cId="3411565891" sldId="284"/>
        </pc:sldMkLst>
        <pc:picChg chg="add mod">
          <ac:chgData name="Alan Daroff" userId="7c4de57b3eb5ad16" providerId="LiveId" clId="{CE4474F5-B4DC-472B-AD4C-2808399A89B0}" dt="2023-03-11T17:27:31.257" v="323" actId="962"/>
          <ac:picMkLst>
            <pc:docMk/>
            <pc:sldMk cId="3411565891" sldId="284"/>
            <ac:picMk id="3" creationId="{68054D87-EF9E-B3B5-54D3-864C8735B7BA}"/>
          </ac:picMkLst>
        </pc:picChg>
      </pc:sldChg>
      <pc:sldChg chg="addSp delSp modSp new mod modTransition setBg setClrOvrMap delDesignElem">
        <pc:chgData name="Alan Daroff" userId="7c4de57b3eb5ad16" providerId="LiveId" clId="{CE4474F5-B4DC-472B-AD4C-2808399A89B0}" dt="2023-03-15T19:49:21.732" v="923"/>
        <pc:sldMkLst>
          <pc:docMk/>
          <pc:sldMk cId="1902311910" sldId="285"/>
        </pc:sldMkLst>
        <pc:spChg chg="mod">
          <ac:chgData name="Alan Daroff" userId="7c4de57b3eb5ad16" providerId="LiveId" clId="{CE4474F5-B4DC-472B-AD4C-2808399A89B0}" dt="2023-03-11T18:00:16.169" v="671" actId="27636"/>
          <ac:spMkLst>
            <pc:docMk/>
            <pc:sldMk cId="1902311910" sldId="285"/>
            <ac:spMk id="2" creationId="{AA9E5B59-0F6C-197F-93CF-C16B9EAC0F41}"/>
          </ac:spMkLst>
        </pc:spChg>
        <pc:spChg chg="mod">
          <ac:chgData name="Alan Daroff" userId="7c4de57b3eb5ad16" providerId="LiveId" clId="{CE4474F5-B4DC-472B-AD4C-2808399A89B0}" dt="2023-03-11T18:00:16.060" v="670"/>
          <ac:spMkLst>
            <pc:docMk/>
            <pc:sldMk cId="1902311910" sldId="285"/>
            <ac:spMk id="3" creationId="{1352DC56-D173-1885-166B-C6A6E31620A5}"/>
          </ac:spMkLst>
        </pc:spChg>
        <pc:spChg chg="add del">
          <ac:chgData name="Alan Daroff" userId="7c4de57b3eb5ad16" providerId="LiveId" clId="{CE4474F5-B4DC-472B-AD4C-2808399A89B0}" dt="2023-03-11T17:58:50.521" v="666"/>
          <ac:spMkLst>
            <pc:docMk/>
            <pc:sldMk cId="1902311910" sldId="285"/>
            <ac:spMk id="11" creationId="{C4E89C94-E462-4566-A15A-32835FD68BCD}"/>
          </ac:spMkLst>
        </pc:spChg>
        <pc:spChg chg="add del">
          <ac:chgData name="Alan Daroff" userId="7c4de57b3eb5ad16" providerId="LiveId" clId="{CE4474F5-B4DC-472B-AD4C-2808399A89B0}" dt="2023-03-11T17:58:50.521" v="666"/>
          <ac:spMkLst>
            <pc:docMk/>
            <pc:sldMk cId="1902311910" sldId="285"/>
            <ac:spMk id="13" creationId="{E25F4A20-71FB-4A26-92E2-89DED49264CA}"/>
          </ac:spMkLst>
        </pc:spChg>
        <pc:picChg chg="add">
          <ac:chgData name="Alan Daroff" userId="7c4de57b3eb5ad16" providerId="LiveId" clId="{CE4474F5-B4DC-472B-AD4C-2808399A89B0}" dt="2023-03-11T17:56:30.261" v="663" actId="26606"/>
          <ac:picMkLst>
            <pc:docMk/>
            <pc:sldMk cId="1902311910" sldId="285"/>
            <ac:picMk id="5" creationId="{178383F5-9C4E-38BB-A147-07BE6C30884B}"/>
          </ac:picMkLst>
        </pc:picChg>
        <pc:cxnChg chg="add del">
          <ac:chgData name="Alan Daroff" userId="7c4de57b3eb5ad16" providerId="LiveId" clId="{CE4474F5-B4DC-472B-AD4C-2808399A89B0}" dt="2023-03-11T17:58:50.521" v="666"/>
          <ac:cxnSpMkLst>
            <pc:docMk/>
            <pc:sldMk cId="1902311910" sldId="285"/>
            <ac:cxnSpMk id="9" creationId="{4071767D-5FF7-4508-B8B7-BB60FF3AB250}"/>
          </ac:cxnSpMkLst>
        </pc:cxnChg>
      </pc:sldChg>
      <pc:sldChg chg="new del">
        <pc:chgData name="Alan Daroff" userId="7c4de57b3eb5ad16" providerId="LiveId" clId="{CE4474F5-B4DC-472B-AD4C-2808399A89B0}" dt="2023-03-11T17:28:10.385" v="325" actId="2696"/>
        <pc:sldMkLst>
          <pc:docMk/>
          <pc:sldMk cId="4180339467" sldId="285"/>
        </pc:sldMkLst>
      </pc:sldChg>
      <pc:sldChg chg="new del">
        <pc:chgData name="Alan Daroff" userId="7c4de57b3eb5ad16" providerId="LiveId" clId="{CE4474F5-B4DC-472B-AD4C-2808399A89B0}" dt="2023-03-11T17:31:55.105" v="372" actId="2696"/>
        <pc:sldMkLst>
          <pc:docMk/>
          <pc:sldMk cId="824238122" sldId="286"/>
        </pc:sldMkLst>
      </pc:sldChg>
      <pc:sldChg chg="new del">
        <pc:chgData name="Alan Daroff" userId="7c4de57b3eb5ad16" providerId="LiveId" clId="{CE4474F5-B4DC-472B-AD4C-2808399A89B0}" dt="2023-03-11T17:30:04.583" v="367" actId="2696"/>
        <pc:sldMkLst>
          <pc:docMk/>
          <pc:sldMk cId="1948009400" sldId="286"/>
        </pc:sldMkLst>
      </pc:sldChg>
      <pc:sldChg chg="new del">
        <pc:chgData name="Alan Daroff" userId="7c4de57b3eb5ad16" providerId="LiveId" clId="{CE4474F5-B4DC-472B-AD4C-2808399A89B0}" dt="2023-03-11T17:29:43.759" v="365" actId="2696"/>
        <pc:sldMkLst>
          <pc:docMk/>
          <pc:sldMk cId="2238535835" sldId="286"/>
        </pc:sldMkLst>
      </pc:sldChg>
      <pc:sldChg chg="new del">
        <pc:chgData name="Alan Daroff" userId="7c4de57b3eb5ad16" providerId="LiveId" clId="{CE4474F5-B4DC-472B-AD4C-2808399A89B0}" dt="2023-03-11T17:30:22.271" v="369" actId="2696"/>
        <pc:sldMkLst>
          <pc:docMk/>
          <pc:sldMk cId="2502944310" sldId="286"/>
        </pc:sldMkLst>
      </pc:sldChg>
      <pc:sldChg chg="modSp new del mod modTransition">
        <pc:chgData name="Alan Daroff" userId="7c4de57b3eb5ad16" providerId="LiveId" clId="{CE4474F5-B4DC-472B-AD4C-2808399A89B0}" dt="2023-03-11T17:37:25.294" v="455" actId="2696"/>
        <pc:sldMkLst>
          <pc:docMk/>
          <pc:sldMk cId="4113834706" sldId="286"/>
        </pc:sldMkLst>
        <pc:spChg chg="mod">
          <ac:chgData name="Alan Daroff" userId="7c4de57b3eb5ad16" providerId="LiveId" clId="{CE4474F5-B4DC-472B-AD4C-2808399A89B0}" dt="2023-03-11T17:32:30.344" v="391" actId="122"/>
          <ac:spMkLst>
            <pc:docMk/>
            <pc:sldMk cId="4113834706" sldId="286"/>
            <ac:spMk id="3" creationId="{58BB33DE-A7A1-37C7-208D-0FB7FBD9B60E}"/>
          </ac:spMkLst>
        </pc:spChg>
      </pc:sldChg>
      <pc:sldChg chg="addSp delSp modSp new mod modTransition">
        <pc:chgData name="Alan Daroff" userId="7c4de57b3eb5ad16" providerId="LiveId" clId="{CE4474F5-B4DC-472B-AD4C-2808399A89B0}" dt="2023-03-15T19:54:34.142" v="1084"/>
        <pc:sldMkLst>
          <pc:docMk/>
          <pc:sldMk cId="2560075141" sldId="287"/>
        </pc:sldMkLst>
        <pc:spChg chg="mod">
          <ac:chgData name="Alan Daroff" userId="7c4de57b3eb5ad16" providerId="LiveId" clId="{CE4474F5-B4DC-472B-AD4C-2808399A89B0}" dt="2023-03-11T18:00:16.060" v="670"/>
          <ac:spMkLst>
            <pc:docMk/>
            <pc:sldMk cId="2560075141" sldId="287"/>
            <ac:spMk id="2" creationId="{21EBBDB8-EB7E-333B-8105-24E2B8A2C851}"/>
          </ac:spMkLst>
        </pc:spChg>
        <pc:spChg chg="mod">
          <ac:chgData name="Alan Daroff" userId="7c4de57b3eb5ad16" providerId="LiveId" clId="{CE4474F5-B4DC-472B-AD4C-2808399A89B0}" dt="2023-03-11T18:00:16.060" v="670"/>
          <ac:spMkLst>
            <pc:docMk/>
            <pc:sldMk cId="2560075141" sldId="287"/>
            <ac:spMk id="3" creationId="{F374DC5E-7C97-DB49-C210-EF051427B3B2}"/>
          </ac:spMkLst>
        </pc:spChg>
        <pc:picChg chg="add del mod">
          <ac:chgData name="Alan Daroff" userId="7c4de57b3eb5ad16" providerId="LiveId" clId="{CE4474F5-B4DC-472B-AD4C-2808399A89B0}" dt="2023-03-11T21:32:59.012" v="727" actId="21"/>
          <ac:picMkLst>
            <pc:docMk/>
            <pc:sldMk cId="2560075141" sldId="287"/>
            <ac:picMk id="5" creationId="{211289F1-E96C-4BF2-DB10-A063C048BC9E}"/>
          </ac:picMkLst>
        </pc:picChg>
        <pc:picChg chg="add del mod">
          <ac:chgData name="Alan Daroff" userId="7c4de57b3eb5ad16" providerId="LiveId" clId="{CE4474F5-B4DC-472B-AD4C-2808399A89B0}" dt="2023-03-11T21:34:28.789" v="737" actId="21"/>
          <ac:picMkLst>
            <pc:docMk/>
            <pc:sldMk cId="2560075141" sldId="287"/>
            <ac:picMk id="7" creationId="{66CDFE63-DB48-9267-6087-25A29A908C90}"/>
          </ac:picMkLst>
        </pc:picChg>
        <pc:picChg chg="add mod">
          <ac:chgData name="Alan Daroff" userId="7c4de57b3eb5ad16" providerId="LiveId" clId="{CE4474F5-B4DC-472B-AD4C-2808399A89B0}" dt="2023-03-11T21:35:43.773" v="743" actId="1076"/>
          <ac:picMkLst>
            <pc:docMk/>
            <pc:sldMk cId="2560075141" sldId="287"/>
            <ac:picMk id="9" creationId="{28598953-85E1-3C09-47E5-9A2B51238106}"/>
          </ac:picMkLst>
        </pc:picChg>
      </pc:sldChg>
      <pc:sldChg chg="addSp delSp modSp new mod modTransition setBg modClrScheme setClrOvrMap delDesignElem chgLayout">
        <pc:chgData name="Alan Daroff" userId="7c4de57b3eb5ad16" providerId="LiveId" clId="{CE4474F5-B4DC-472B-AD4C-2808399A89B0}" dt="2023-03-15T19:42:07.061" v="841"/>
        <pc:sldMkLst>
          <pc:docMk/>
          <pc:sldMk cId="480850147" sldId="288"/>
        </pc:sldMkLst>
        <pc:spChg chg="add mod">
          <ac:chgData name="Alan Daroff" userId="7c4de57b3eb5ad16" providerId="LiveId" clId="{CE4474F5-B4DC-472B-AD4C-2808399A89B0}" dt="2023-03-11T17:35:55.504" v="454" actId="26606"/>
          <ac:spMkLst>
            <pc:docMk/>
            <pc:sldMk cId="480850147" sldId="288"/>
            <ac:spMk id="2" creationId="{10DEF905-EE87-67F3-7179-F6A95057F4BD}"/>
          </ac:spMkLst>
        </pc:spChg>
        <pc:spChg chg="add mod">
          <ac:chgData name="Alan Daroff" userId="7c4de57b3eb5ad16" providerId="LiveId" clId="{CE4474F5-B4DC-472B-AD4C-2808399A89B0}" dt="2023-03-11T17:35:55.504" v="454" actId="26606"/>
          <ac:spMkLst>
            <pc:docMk/>
            <pc:sldMk cId="480850147" sldId="288"/>
            <ac:spMk id="3" creationId="{84AB64E0-D4BA-3BDE-7F2B-EA4EC17ABBA0}"/>
          </ac:spMkLst>
        </pc:spChg>
        <pc:spChg chg="add del">
          <ac:chgData name="Alan Daroff" userId="7c4de57b3eb5ad16" providerId="LiveId" clId="{CE4474F5-B4DC-472B-AD4C-2808399A89B0}" dt="2023-03-11T17:46:18.236" v="522"/>
          <ac:spMkLst>
            <pc:docMk/>
            <pc:sldMk cId="480850147" sldId="288"/>
            <ac:spMk id="9" creationId="{0671A8AE-40A1-4631-A6B8-581AFF065482}"/>
          </ac:spMkLst>
        </pc:spChg>
        <pc:spChg chg="add del">
          <ac:chgData name="Alan Daroff" userId="7c4de57b3eb5ad16" providerId="LiveId" clId="{CE4474F5-B4DC-472B-AD4C-2808399A89B0}" dt="2023-03-11T17:46:18.236" v="522"/>
          <ac:spMkLst>
            <pc:docMk/>
            <pc:sldMk cId="480850147" sldId="288"/>
            <ac:spMk id="11" creationId="{AB58EF07-17C2-48CF-ABB0-EEF1F17CB8F0}"/>
          </ac:spMkLst>
        </pc:spChg>
        <pc:spChg chg="add del">
          <ac:chgData name="Alan Daroff" userId="7c4de57b3eb5ad16" providerId="LiveId" clId="{CE4474F5-B4DC-472B-AD4C-2808399A89B0}" dt="2023-03-11T17:46:18.236" v="522"/>
          <ac:spMkLst>
            <pc:docMk/>
            <pc:sldMk cId="480850147" sldId="288"/>
            <ac:spMk id="13" creationId="{AF2F604E-43BE-4DC3-B983-E071523364F8}"/>
          </ac:spMkLst>
        </pc:spChg>
        <pc:spChg chg="add del">
          <ac:chgData name="Alan Daroff" userId="7c4de57b3eb5ad16" providerId="LiveId" clId="{CE4474F5-B4DC-472B-AD4C-2808399A89B0}" dt="2023-03-11T17:46:18.236" v="522"/>
          <ac:spMkLst>
            <pc:docMk/>
            <pc:sldMk cId="480850147" sldId="288"/>
            <ac:spMk id="15" creationId="{08C9B587-E65E-4B52-B37C-ABEBB6E87928}"/>
          </ac:spMkLst>
        </pc:spChg>
        <pc:picChg chg="add">
          <ac:chgData name="Alan Daroff" userId="7c4de57b3eb5ad16" providerId="LiveId" clId="{CE4474F5-B4DC-472B-AD4C-2808399A89B0}" dt="2023-03-11T17:35:55.504" v="454" actId="26606"/>
          <ac:picMkLst>
            <pc:docMk/>
            <pc:sldMk cId="480850147" sldId="288"/>
            <ac:picMk id="5" creationId="{D062B9F5-FBD4-82DF-2B4E-2AF12886DEF7}"/>
          </ac:picMkLst>
        </pc:picChg>
      </pc:sldChg>
      <pc:sldChg chg="new del">
        <pc:chgData name="Alan Daroff" userId="7c4de57b3eb5ad16" providerId="LiveId" clId="{CE4474F5-B4DC-472B-AD4C-2808399A89B0}" dt="2023-03-11T17:35:13.387" v="433" actId="2696"/>
        <pc:sldMkLst>
          <pc:docMk/>
          <pc:sldMk cId="1367648872" sldId="288"/>
        </pc:sldMkLst>
      </pc:sldChg>
      <pc:sldChg chg="addSp delSp modSp new mod ord modTransition setBg setClrOvrMap delDesignElem">
        <pc:chgData name="Alan Daroff" userId="7c4de57b3eb5ad16" providerId="LiveId" clId="{CE4474F5-B4DC-472B-AD4C-2808399A89B0}" dt="2023-03-15T19:42:07.061" v="841"/>
        <pc:sldMkLst>
          <pc:docMk/>
          <pc:sldMk cId="1238595768" sldId="289"/>
        </pc:sldMkLst>
        <pc:spChg chg="mod">
          <ac:chgData name="Alan Daroff" userId="7c4de57b3eb5ad16" providerId="LiveId" clId="{CE4474F5-B4DC-472B-AD4C-2808399A89B0}" dt="2023-03-11T17:45:47.664" v="514" actId="27636"/>
          <ac:spMkLst>
            <pc:docMk/>
            <pc:sldMk cId="1238595768" sldId="289"/>
            <ac:spMk id="2" creationId="{E67097F3-06A5-D86E-274A-3ADF217C6F1E}"/>
          </ac:spMkLst>
        </pc:spChg>
        <pc:spChg chg="mod">
          <ac:chgData name="Alan Daroff" userId="7c4de57b3eb5ad16" providerId="LiveId" clId="{CE4474F5-B4DC-472B-AD4C-2808399A89B0}" dt="2023-03-11T17:44:00.078" v="500" actId="26606"/>
          <ac:spMkLst>
            <pc:docMk/>
            <pc:sldMk cId="1238595768" sldId="289"/>
            <ac:spMk id="3" creationId="{B708C06F-3992-DB3D-6E12-A3475D912FE7}"/>
          </ac:spMkLst>
        </pc:spChg>
        <pc:spChg chg="add del">
          <ac:chgData name="Alan Daroff" userId="7c4de57b3eb5ad16" providerId="LiveId" clId="{CE4474F5-B4DC-472B-AD4C-2808399A89B0}" dt="2023-03-11T17:46:18.236" v="522"/>
          <ac:spMkLst>
            <pc:docMk/>
            <pc:sldMk cId="1238595768" sldId="289"/>
            <ac:spMk id="9" creationId="{6F40FBDA-CEB1-40F0-9AB9-BD9C402D70FE}"/>
          </ac:spMkLst>
        </pc:spChg>
        <pc:spChg chg="add del">
          <ac:chgData name="Alan Daroff" userId="7c4de57b3eb5ad16" providerId="LiveId" clId="{CE4474F5-B4DC-472B-AD4C-2808399A89B0}" dt="2023-03-11T17:46:18.236" v="522"/>
          <ac:spMkLst>
            <pc:docMk/>
            <pc:sldMk cId="1238595768" sldId="289"/>
            <ac:spMk id="11" creationId="{0344D4FE-ABEF-4230-9E4E-AD5782FC78AC}"/>
          </ac:spMkLst>
        </pc:spChg>
        <pc:spChg chg="add del">
          <ac:chgData name="Alan Daroff" userId="7c4de57b3eb5ad16" providerId="LiveId" clId="{CE4474F5-B4DC-472B-AD4C-2808399A89B0}" dt="2023-03-11T17:46:18.236" v="522"/>
          <ac:spMkLst>
            <pc:docMk/>
            <pc:sldMk cId="1238595768" sldId="289"/>
            <ac:spMk id="13" creationId="{9325F979-D3F9-4926-81B7-7ACCB31A501B}"/>
          </ac:spMkLst>
        </pc:spChg>
        <pc:picChg chg="add">
          <ac:chgData name="Alan Daroff" userId="7c4de57b3eb5ad16" providerId="LiveId" clId="{CE4474F5-B4DC-472B-AD4C-2808399A89B0}" dt="2023-03-11T17:44:00.078" v="500" actId="26606"/>
          <ac:picMkLst>
            <pc:docMk/>
            <pc:sldMk cId="1238595768" sldId="289"/>
            <ac:picMk id="5" creationId="{D2A59030-2F22-57D8-4634-50A41B6A7E7C}"/>
          </ac:picMkLst>
        </pc:picChg>
      </pc:sldChg>
      <pc:sldChg chg="addSp delSp modSp new del mod">
        <pc:chgData name="Alan Daroff" userId="7c4de57b3eb5ad16" providerId="LiveId" clId="{CE4474F5-B4DC-472B-AD4C-2808399A89B0}" dt="2023-03-11T17:40:21.024" v="484" actId="2696"/>
        <pc:sldMkLst>
          <pc:docMk/>
          <pc:sldMk cId="1333139709" sldId="290"/>
        </pc:sldMkLst>
        <pc:spChg chg="del">
          <ac:chgData name="Alan Daroff" userId="7c4de57b3eb5ad16" providerId="LiveId" clId="{CE4474F5-B4DC-472B-AD4C-2808399A89B0}" dt="2023-03-11T17:40:15.362" v="481" actId="931"/>
          <ac:spMkLst>
            <pc:docMk/>
            <pc:sldMk cId="1333139709" sldId="290"/>
            <ac:spMk id="3" creationId="{8E7F4BAD-BB83-481D-D2A9-662D03EC0A51}"/>
          </ac:spMkLst>
        </pc:spChg>
        <pc:picChg chg="add mod">
          <ac:chgData name="Alan Daroff" userId="7c4de57b3eb5ad16" providerId="LiveId" clId="{CE4474F5-B4DC-472B-AD4C-2808399A89B0}" dt="2023-03-11T17:40:16.950" v="483" actId="962"/>
          <ac:picMkLst>
            <pc:docMk/>
            <pc:sldMk cId="1333139709" sldId="290"/>
            <ac:picMk id="5" creationId="{01784C4B-51F8-9D50-8CCD-90EAD5BD00CC}"/>
          </ac:picMkLst>
        </pc:picChg>
      </pc:sldChg>
      <pc:sldChg chg="addSp delSp modSp new del mod">
        <pc:chgData name="Alan Daroff" userId="7c4de57b3eb5ad16" providerId="LiveId" clId="{CE4474F5-B4DC-472B-AD4C-2808399A89B0}" dt="2023-03-11T17:39:53.144" v="479" actId="2696"/>
        <pc:sldMkLst>
          <pc:docMk/>
          <pc:sldMk cId="2416230526" sldId="290"/>
        </pc:sldMkLst>
        <pc:spChg chg="del">
          <ac:chgData name="Alan Daroff" userId="7c4de57b3eb5ad16" providerId="LiveId" clId="{CE4474F5-B4DC-472B-AD4C-2808399A89B0}" dt="2023-03-11T17:39:41.962" v="476" actId="931"/>
          <ac:spMkLst>
            <pc:docMk/>
            <pc:sldMk cId="2416230526" sldId="290"/>
            <ac:spMk id="3" creationId="{5E147758-9EF1-2A19-FE87-7BB1CD6BCE77}"/>
          </ac:spMkLst>
        </pc:spChg>
        <pc:picChg chg="add mod">
          <ac:chgData name="Alan Daroff" userId="7c4de57b3eb5ad16" providerId="LiveId" clId="{CE4474F5-B4DC-472B-AD4C-2808399A89B0}" dt="2023-03-11T17:39:44.198" v="478" actId="962"/>
          <ac:picMkLst>
            <pc:docMk/>
            <pc:sldMk cId="2416230526" sldId="290"/>
            <ac:picMk id="5" creationId="{66ECD570-9894-3B71-BF83-5AEAC47EEDF8}"/>
          </ac:picMkLst>
        </pc:picChg>
      </pc:sldChg>
      <pc:sldChg chg="addSp delSp modSp new mod modTransition">
        <pc:chgData name="Alan Daroff" userId="7c4de57b3eb5ad16" providerId="LiveId" clId="{CE4474F5-B4DC-472B-AD4C-2808399A89B0}" dt="2023-03-15T19:53:13.891" v="1037"/>
        <pc:sldMkLst>
          <pc:docMk/>
          <pc:sldMk cId="3745352725" sldId="290"/>
        </pc:sldMkLst>
        <pc:spChg chg="mod">
          <ac:chgData name="Alan Daroff" userId="7c4de57b3eb5ad16" providerId="LiveId" clId="{CE4474F5-B4DC-472B-AD4C-2808399A89B0}" dt="2023-03-11T18:00:16.060" v="670"/>
          <ac:spMkLst>
            <pc:docMk/>
            <pc:sldMk cId="3745352725" sldId="290"/>
            <ac:spMk id="2" creationId="{895480EA-00B8-1CE3-C8D4-BA0718893671}"/>
          </ac:spMkLst>
        </pc:spChg>
        <pc:spChg chg="del">
          <ac:chgData name="Alan Daroff" userId="7c4de57b3eb5ad16" providerId="LiveId" clId="{CE4474F5-B4DC-472B-AD4C-2808399A89B0}" dt="2023-03-11T17:40:41.979" v="486" actId="931"/>
          <ac:spMkLst>
            <pc:docMk/>
            <pc:sldMk cId="3745352725" sldId="290"/>
            <ac:spMk id="3" creationId="{A67E0DEE-1CF3-D243-D90A-4485E1D5EE24}"/>
          </ac:spMkLst>
        </pc:spChg>
        <pc:picChg chg="add mod">
          <ac:chgData name="Alan Daroff" userId="7c4de57b3eb5ad16" providerId="LiveId" clId="{CE4474F5-B4DC-472B-AD4C-2808399A89B0}" dt="2023-03-11T18:00:16.060" v="670"/>
          <ac:picMkLst>
            <pc:docMk/>
            <pc:sldMk cId="3745352725" sldId="290"/>
            <ac:picMk id="5" creationId="{91465CB9-9A5B-321C-A0BE-1294CF6BE033}"/>
          </ac:picMkLst>
        </pc:picChg>
      </pc:sldChg>
      <pc:sldChg chg="addSp modSp new mod modTransition">
        <pc:chgData name="Alan Daroff" userId="7c4de57b3eb5ad16" providerId="LiveId" clId="{CE4474F5-B4DC-472B-AD4C-2808399A89B0}" dt="2023-03-15T19:53:36.039" v="1057"/>
        <pc:sldMkLst>
          <pc:docMk/>
          <pc:sldMk cId="57265608" sldId="291"/>
        </pc:sldMkLst>
        <pc:picChg chg="add mod">
          <ac:chgData name="Alan Daroff" userId="7c4de57b3eb5ad16" providerId="LiveId" clId="{CE4474F5-B4DC-472B-AD4C-2808399A89B0}" dt="2023-03-11T17:43:21.801" v="498" actId="962"/>
          <ac:picMkLst>
            <pc:docMk/>
            <pc:sldMk cId="57265608" sldId="291"/>
            <ac:picMk id="3" creationId="{D559A859-106C-BC9A-16B2-71964E9D874C}"/>
          </ac:picMkLst>
        </pc:picChg>
      </pc:sldChg>
      <pc:sldChg chg="addSp delSp modSp new del mod">
        <pc:chgData name="Alan Daroff" userId="7c4de57b3eb5ad16" providerId="LiveId" clId="{CE4474F5-B4DC-472B-AD4C-2808399A89B0}" dt="2023-03-11T17:42:52.991" v="494" actId="2696"/>
        <pc:sldMkLst>
          <pc:docMk/>
          <pc:sldMk cId="1509464990" sldId="291"/>
        </pc:sldMkLst>
        <pc:spChg chg="del">
          <ac:chgData name="Alan Daroff" userId="7c4de57b3eb5ad16" providerId="LiveId" clId="{CE4474F5-B4DC-472B-AD4C-2808399A89B0}" dt="2023-03-11T17:42:15.330" v="491" actId="931"/>
          <ac:spMkLst>
            <pc:docMk/>
            <pc:sldMk cId="1509464990" sldId="291"/>
            <ac:spMk id="3" creationId="{952FC286-DCD8-595E-F2A9-A25EFB96E3CC}"/>
          </ac:spMkLst>
        </pc:spChg>
        <pc:picChg chg="add mod">
          <ac:chgData name="Alan Daroff" userId="7c4de57b3eb5ad16" providerId="LiveId" clId="{CE4474F5-B4DC-472B-AD4C-2808399A89B0}" dt="2023-03-11T17:42:16.923" v="493" actId="962"/>
          <ac:picMkLst>
            <pc:docMk/>
            <pc:sldMk cId="1509464990" sldId="291"/>
            <ac:picMk id="5" creationId="{55A914CF-024D-4A3C-4B51-73A7475A94E5}"/>
          </ac:picMkLst>
        </pc:picChg>
      </pc:sldChg>
      <pc:sldChg chg="new del">
        <pc:chgData name="Alan Daroff" userId="7c4de57b3eb5ad16" providerId="LiveId" clId="{CE4474F5-B4DC-472B-AD4C-2808399A89B0}" dt="2023-03-11T17:48:51.301" v="547" actId="2696"/>
        <pc:sldMkLst>
          <pc:docMk/>
          <pc:sldMk cId="2728434215" sldId="292"/>
        </pc:sldMkLst>
      </pc:sldChg>
      <pc:sldChg chg="new del">
        <pc:chgData name="Alan Daroff" userId="7c4de57b3eb5ad16" providerId="LiveId" clId="{CE4474F5-B4DC-472B-AD4C-2808399A89B0}" dt="2023-03-11T17:47:19.104" v="525" actId="2696"/>
        <pc:sldMkLst>
          <pc:docMk/>
          <pc:sldMk cId="3212982974" sldId="292"/>
        </pc:sldMkLst>
      </pc:sldChg>
      <pc:sldChg chg="addSp delSp modSp new mod modTransition modMedia setBg modClrScheme delAnim setClrOvrMap delDesignElem chgLayout">
        <pc:chgData name="Alan Daroff" userId="7c4de57b3eb5ad16" providerId="LiveId" clId="{CE4474F5-B4DC-472B-AD4C-2808399A89B0}" dt="2023-03-15T19:42:07.061" v="841"/>
        <pc:sldMkLst>
          <pc:docMk/>
          <pc:sldMk cId="2900979856" sldId="293"/>
        </pc:sldMkLst>
        <pc:spChg chg="add mod">
          <ac:chgData name="Alan Daroff" userId="7c4de57b3eb5ad16" providerId="LiveId" clId="{CE4474F5-B4DC-472B-AD4C-2808399A89B0}" dt="2023-03-11T17:49:04.909" v="554" actId="26606"/>
          <ac:spMkLst>
            <pc:docMk/>
            <pc:sldMk cId="2900979856" sldId="293"/>
            <ac:spMk id="2" creationId="{E2CA1B59-9751-B8B4-DC45-6D6C2A211CB2}"/>
          </ac:spMkLst>
        </pc:spChg>
        <pc:spChg chg="add mod">
          <ac:chgData name="Alan Daroff" userId="7c4de57b3eb5ad16" providerId="LiveId" clId="{CE4474F5-B4DC-472B-AD4C-2808399A89B0}" dt="2023-03-11T17:49:04.909" v="554" actId="26606"/>
          <ac:spMkLst>
            <pc:docMk/>
            <pc:sldMk cId="2900979856" sldId="293"/>
            <ac:spMk id="3" creationId="{F009F609-E824-8920-1C24-6BE6A5AD5559}"/>
          </ac:spMkLst>
        </pc:spChg>
        <pc:spChg chg="add del">
          <ac:chgData name="Alan Daroff" userId="7c4de57b3eb5ad16" providerId="LiveId" clId="{CE4474F5-B4DC-472B-AD4C-2808399A89B0}" dt="2023-03-11T17:49:01.104" v="549" actId="26606"/>
          <ac:spMkLst>
            <pc:docMk/>
            <pc:sldMk cId="2900979856" sldId="293"/>
            <ac:spMk id="9" creationId="{6F40FBDA-CEB1-40F0-9AB9-BD9C402D70FE}"/>
          </ac:spMkLst>
        </pc:spChg>
        <pc:spChg chg="add del">
          <ac:chgData name="Alan Daroff" userId="7c4de57b3eb5ad16" providerId="LiveId" clId="{CE4474F5-B4DC-472B-AD4C-2808399A89B0}" dt="2023-03-11T17:49:01.104" v="549" actId="26606"/>
          <ac:spMkLst>
            <pc:docMk/>
            <pc:sldMk cId="2900979856" sldId="293"/>
            <ac:spMk id="11" creationId="{0344D4FE-ABEF-4230-9E4E-AD5782FC78AC}"/>
          </ac:spMkLst>
        </pc:spChg>
        <pc:spChg chg="add del">
          <ac:chgData name="Alan Daroff" userId="7c4de57b3eb5ad16" providerId="LiveId" clId="{CE4474F5-B4DC-472B-AD4C-2808399A89B0}" dt="2023-03-11T17:49:01.104" v="549" actId="26606"/>
          <ac:spMkLst>
            <pc:docMk/>
            <pc:sldMk cId="2900979856" sldId="293"/>
            <ac:spMk id="13" creationId="{9325F979-D3F9-4926-81B7-7ACCB31A501B}"/>
          </ac:spMkLst>
        </pc:spChg>
        <pc:spChg chg="add del">
          <ac:chgData name="Alan Daroff" userId="7c4de57b3eb5ad16" providerId="LiveId" clId="{CE4474F5-B4DC-472B-AD4C-2808399A89B0}" dt="2023-03-11T17:49:04.909" v="553" actId="26606"/>
          <ac:spMkLst>
            <pc:docMk/>
            <pc:sldMk cId="2900979856" sldId="293"/>
            <ac:spMk id="15" creationId="{C1DD1A8A-57D5-4A81-AD04-532B043C5611}"/>
          </ac:spMkLst>
        </pc:spChg>
        <pc:spChg chg="add del">
          <ac:chgData name="Alan Daroff" userId="7c4de57b3eb5ad16" providerId="LiveId" clId="{CE4474F5-B4DC-472B-AD4C-2808399A89B0}" dt="2023-03-11T17:49:04.909" v="553" actId="26606"/>
          <ac:spMkLst>
            <pc:docMk/>
            <pc:sldMk cId="2900979856" sldId="293"/>
            <ac:spMk id="17" creationId="{007891EC-4501-44ED-A8C8-B11B6DB767AB}"/>
          </ac:spMkLst>
        </pc:spChg>
        <pc:spChg chg="add del">
          <ac:chgData name="Alan Daroff" userId="7c4de57b3eb5ad16" providerId="LiveId" clId="{CE4474F5-B4DC-472B-AD4C-2808399A89B0}" dt="2023-03-11T17:52:32.330" v="661"/>
          <ac:spMkLst>
            <pc:docMk/>
            <pc:sldMk cId="2900979856" sldId="293"/>
            <ac:spMk id="19" creationId="{C1DD1A8A-57D5-4A81-AD04-532B043C5611}"/>
          </ac:spMkLst>
        </pc:spChg>
        <pc:spChg chg="add del">
          <ac:chgData name="Alan Daroff" userId="7c4de57b3eb5ad16" providerId="LiveId" clId="{CE4474F5-B4DC-472B-AD4C-2808399A89B0}" dt="2023-03-11T17:52:32.330" v="661"/>
          <ac:spMkLst>
            <pc:docMk/>
            <pc:sldMk cId="2900979856" sldId="293"/>
            <ac:spMk id="21" creationId="{007891EC-4501-44ED-A8C8-B11B6DB767AB}"/>
          </ac:spMkLst>
        </pc:spChg>
        <pc:picChg chg="add del">
          <ac:chgData name="Alan Daroff" userId="7c4de57b3eb5ad16" providerId="LiveId" clId="{CE4474F5-B4DC-472B-AD4C-2808399A89B0}" dt="2023-03-11T17:49:01.104" v="549" actId="26606"/>
          <ac:picMkLst>
            <pc:docMk/>
            <pc:sldMk cId="2900979856" sldId="293"/>
            <ac:picMk id="5" creationId="{1A7D31DA-232A-A42D-9774-9A387EDF9C55}"/>
          </ac:picMkLst>
        </pc:picChg>
        <pc:picChg chg="add del mod">
          <ac:chgData name="Alan Daroff" userId="7c4de57b3eb5ad16" providerId="LiveId" clId="{CE4474F5-B4DC-472B-AD4C-2808399A89B0}" dt="2023-03-11T17:49:04.909" v="553" actId="26606"/>
          <ac:picMkLst>
            <pc:docMk/>
            <pc:sldMk cId="2900979856" sldId="293"/>
            <ac:picMk id="16" creationId="{871A6CC1-F6F9-955C-89BA-D9A7DD85B7C6}"/>
          </ac:picMkLst>
        </pc:picChg>
        <pc:picChg chg="add">
          <ac:chgData name="Alan Daroff" userId="7c4de57b3eb5ad16" providerId="LiveId" clId="{CE4474F5-B4DC-472B-AD4C-2808399A89B0}" dt="2023-03-11T17:49:04.909" v="554" actId="26606"/>
          <ac:picMkLst>
            <pc:docMk/>
            <pc:sldMk cId="2900979856" sldId="293"/>
            <ac:picMk id="20" creationId="{BB4B5A4D-96A4-23E9-69FE-EC55FDBAC95A}"/>
          </ac:picMkLst>
        </pc:picChg>
      </pc:sldChg>
      <pc:sldChg chg="modSp new del mod modTransition">
        <pc:chgData name="Alan Daroff" userId="7c4de57b3eb5ad16" providerId="LiveId" clId="{CE4474F5-B4DC-472B-AD4C-2808399A89B0}" dt="2023-03-15T19:45:08.660" v="851" actId="2696"/>
        <pc:sldMkLst>
          <pc:docMk/>
          <pc:sldMk cId="1102045468" sldId="294"/>
        </pc:sldMkLst>
        <pc:spChg chg="mod">
          <ac:chgData name="Alan Daroff" userId="7c4de57b3eb5ad16" providerId="LiveId" clId="{CE4474F5-B4DC-472B-AD4C-2808399A89B0}" dt="2023-03-11T18:00:16.060" v="670"/>
          <ac:spMkLst>
            <pc:docMk/>
            <pc:sldMk cId="1102045468" sldId="294"/>
            <ac:spMk id="2" creationId="{B8E46745-5882-03F1-0C34-0919BAB47BCF}"/>
          </ac:spMkLst>
        </pc:spChg>
        <pc:spChg chg="mod">
          <ac:chgData name="Alan Daroff" userId="7c4de57b3eb5ad16" providerId="LiveId" clId="{CE4474F5-B4DC-472B-AD4C-2808399A89B0}" dt="2023-03-11T18:00:16.060" v="670"/>
          <ac:spMkLst>
            <pc:docMk/>
            <pc:sldMk cId="1102045468" sldId="294"/>
            <ac:spMk id="3" creationId="{F6F84EA1-3BD7-B24C-DC9B-D6CCE130886A}"/>
          </ac:spMkLst>
        </pc:spChg>
      </pc:sldChg>
      <pc:sldChg chg="addSp delSp modSp new mod modTransition setBg modClrScheme setClrOvrMap chgLayout">
        <pc:chgData name="Alan Daroff" userId="7c4de57b3eb5ad16" providerId="LiveId" clId="{CE4474F5-B4DC-472B-AD4C-2808399A89B0}" dt="2023-03-15T19:58:00.385" v="1195"/>
        <pc:sldMkLst>
          <pc:docMk/>
          <pc:sldMk cId="245158913" sldId="295"/>
        </pc:sldMkLst>
        <pc:spChg chg="add mod">
          <ac:chgData name="Alan Daroff" userId="7c4de57b3eb5ad16" providerId="LiveId" clId="{CE4474F5-B4DC-472B-AD4C-2808399A89B0}" dt="2023-03-11T21:30:20.237" v="718" actId="26606"/>
          <ac:spMkLst>
            <pc:docMk/>
            <pc:sldMk cId="245158913" sldId="295"/>
            <ac:spMk id="2" creationId="{CAAFDFFF-78BA-5450-44A3-C4E223634D1E}"/>
          </ac:spMkLst>
        </pc:spChg>
        <pc:spChg chg="add mod">
          <ac:chgData name="Alan Daroff" userId="7c4de57b3eb5ad16" providerId="LiveId" clId="{CE4474F5-B4DC-472B-AD4C-2808399A89B0}" dt="2023-03-11T21:30:20.237" v="718" actId="26606"/>
          <ac:spMkLst>
            <pc:docMk/>
            <pc:sldMk cId="245158913" sldId="295"/>
            <ac:spMk id="3" creationId="{986A293B-5FA1-4E30-9011-53E04AA5D0DC}"/>
          </ac:spMkLst>
        </pc:spChg>
        <pc:spChg chg="add del">
          <ac:chgData name="Alan Daroff" userId="7c4de57b3eb5ad16" providerId="LiveId" clId="{CE4474F5-B4DC-472B-AD4C-2808399A89B0}" dt="2023-03-11T21:30:20.237" v="718" actId="26606"/>
          <ac:spMkLst>
            <pc:docMk/>
            <pc:sldMk cId="245158913" sldId="295"/>
            <ac:spMk id="9" creationId="{C1DD1A8A-57D5-4A81-AD04-532B043C5611}"/>
          </ac:spMkLst>
        </pc:spChg>
        <pc:spChg chg="add del">
          <ac:chgData name="Alan Daroff" userId="7c4de57b3eb5ad16" providerId="LiveId" clId="{CE4474F5-B4DC-472B-AD4C-2808399A89B0}" dt="2023-03-11T21:30:20.237" v="718" actId="26606"/>
          <ac:spMkLst>
            <pc:docMk/>
            <pc:sldMk cId="245158913" sldId="295"/>
            <ac:spMk id="11" creationId="{007891EC-4501-44ED-A8C8-B11B6DB767AB}"/>
          </ac:spMkLst>
        </pc:spChg>
        <pc:spChg chg="add del">
          <ac:chgData name="Alan Daroff" userId="7c4de57b3eb5ad16" providerId="LiveId" clId="{CE4474F5-B4DC-472B-AD4C-2808399A89B0}" dt="2023-03-11T21:30:20.222" v="717" actId="26606"/>
          <ac:spMkLst>
            <pc:docMk/>
            <pc:sldMk cId="245158913" sldId="295"/>
            <ac:spMk id="16" creationId="{D47766EE-4192-4B2D-A5A0-F60F9A5F743F}"/>
          </ac:spMkLst>
        </pc:spChg>
        <pc:spChg chg="add del">
          <ac:chgData name="Alan Daroff" userId="7c4de57b3eb5ad16" providerId="LiveId" clId="{CE4474F5-B4DC-472B-AD4C-2808399A89B0}" dt="2023-03-11T21:30:20.222" v="717" actId="26606"/>
          <ac:spMkLst>
            <pc:docMk/>
            <pc:sldMk cId="245158913" sldId="295"/>
            <ac:spMk id="18" creationId="{D6705569-F545-4F47-A260-A9202826EA20}"/>
          </ac:spMkLst>
        </pc:spChg>
        <pc:spChg chg="add">
          <ac:chgData name="Alan Daroff" userId="7c4de57b3eb5ad16" providerId="LiveId" clId="{CE4474F5-B4DC-472B-AD4C-2808399A89B0}" dt="2023-03-11T21:30:20.237" v="718" actId="26606"/>
          <ac:spMkLst>
            <pc:docMk/>
            <pc:sldMk cId="245158913" sldId="295"/>
            <ac:spMk id="20" creationId="{AF2F604E-43BE-4DC3-B983-E071523364F8}"/>
          </ac:spMkLst>
        </pc:spChg>
        <pc:spChg chg="add">
          <ac:chgData name="Alan Daroff" userId="7c4de57b3eb5ad16" providerId="LiveId" clId="{CE4474F5-B4DC-472B-AD4C-2808399A89B0}" dt="2023-03-11T21:30:20.237" v="718" actId="26606"/>
          <ac:spMkLst>
            <pc:docMk/>
            <pc:sldMk cId="245158913" sldId="295"/>
            <ac:spMk id="21" creationId="{0671A8AE-40A1-4631-A6B8-581AFF065482}"/>
          </ac:spMkLst>
        </pc:spChg>
        <pc:spChg chg="add">
          <ac:chgData name="Alan Daroff" userId="7c4de57b3eb5ad16" providerId="LiveId" clId="{CE4474F5-B4DC-472B-AD4C-2808399A89B0}" dt="2023-03-11T21:30:20.237" v="718" actId="26606"/>
          <ac:spMkLst>
            <pc:docMk/>
            <pc:sldMk cId="245158913" sldId="295"/>
            <ac:spMk id="22" creationId="{08C9B587-E65E-4B52-B37C-ABEBB6E87928}"/>
          </ac:spMkLst>
        </pc:spChg>
        <pc:spChg chg="add">
          <ac:chgData name="Alan Daroff" userId="7c4de57b3eb5ad16" providerId="LiveId" clId="{CE4474F5-B4DC-472B-AD4C-2808399A89B0}" dt="2023-03-11T21:30:20.237" v="718" actId="26606"/>
          <ac:spMkLst>
            <pc:docMk/>
            <pc:sldMk cId="245158913" sldId="295"/>
            <ac:spMk id="23" creationId="{AB58EF07-17C2-48CF-ABB0-EEF1F17CB8F0}"/>
          </ac:spMkLst>
        </pc:spChg>
        <pc:picChg chg="add mod">
          <ac:chgData name="Alan Daroff" userId="7c4de57b3eb5ad16" providerId="LiveId" clId="{CE4474F5-B4DC-472B-AD4C-2808399A89B0}" dt="2023-03-11T21:30:20.237" v="718" actId="26606"/>
          <ac:picMkLst>
            <pc:docMk/>
            <pc:sldMk cId="245158913" sldId="295"/>
            <ac:picMk id="5" creationId="{8BF5C84B-93E8-964E-4C74-B889D92D0445}"/>
          </ac:picMkLst>
        </pc:picChg>
      </pc:sldChg>
      <pc:sldChg chg="modSp new del">
        <pc:chgData name="Alan Daroff" userId="7c4de57b3eb5ad16" providerId="LiveId" clId="{CE4474F5-B4DC-472B-AD4C-2808399A89B0}" dt="2023-03-11T18:00:26.032" v="672" actId="2696"/>
        <pc:sldMkLst>
          <pc:docMk/>
          <pc:sldMk cId="825149606" sldId="295"/>
        </pc:sldMkLst>
        <pc:spChg chg="mod">
          <ac:chgData name="Alan Daroff" userId="7c4de57b3eb5ad16" providerId="LiveId" clId="{CE4474F5-B4DC-472B-AD4C-2808399A89B0}" dt="2023-03-11T18:00:16.060" v="670"/>
          <ac:spMkLst>
            <pc:docMk/>
            <pc:sldMk cId="825149606" sldId="295"/>
            <ac:spMk id="2" creationId="{9BDEF09C-1E93-850B-8BCD-F7DFD3ECAF28}"/>
          </ac:spMkLst>
        </pc:spChg>
        <pc:spChg chg="mod">
          <ac:chgData name="Alan Daroff" userId="7c4de57b3eb5ad16" providerId="LiveId" clId="{CE4474F5-B4DC-472B-AD4C-2808399A89B0}" dt="2023-03-11T18:00:16.060" v="670"/>
          <ac:spMkLst>
            <pc:docMk/>
            <pc:sldMk cId="825149606" sldId="295"/>
            <ac:spMk id="3" creationId="{CB39BC0C-EB41-2720-E160-562406EADE8A}"/>
          </ac:spMkLst>
        </pc:spChg>
      </pc:sldChg>
      <pc:sldChg chg="addSp modSp new mod modTransition">
        <pc:chgData name="Alan Daroff" userId="7c4de57b3eb5ad16" providerId="LiveId" clId="{CE4474F5-B4DC-472B-AD4C-2808399A89B0}" dt="2023-03-15T19:57:50.438" v="1183"/>
        <pc:sldMkLst>
          <pc:docMk/>
          <pc:sldMk cId="255436869" sldId="296"/>
        </pc:sldMkLst>
        <pc:picChg chg="add mod">
          <ac:chgData name="Alan Daroff" userId="7c4de57b3eb5ad16" providerId="LiveId" clId="{CE4474F5-B4DC-472B-AD4C-2808399A89B0}" dt="2023-03-11T21:29:34.840" v="713" actId="962"/>
          <ac:picMkLst>
            <pc:docMk/>
            <pc:sldMk cId="255436869" sldId="296"/>
            <ac:picMk id="3" creationId="{4190727A-655E-010E-B748-628536E5D718}"/>
          </ac:picMkLst>
        </pc:picChg>
      </pc:sldChg>
      <pc:sldChg chg="addSp modSp new mod modTransition setBg modClrScheme chgLayout">
        <pc:chgData name="Alan Daroff" userId="7c4de57b3eb5ad16" providerId="LiveId" clId="{CE4474F5-B4DC-472B-AD4C-2808399A89B0}" dt="2023-03-15T20:05:08.610" v="1200"/>
        <pc:sldMkLst>
          <pc:docMk/>
          <pc:sldMk cId="3853630497" sldId="297"/>
        </pc:sldMkLst>
        <pc:spChg chg="add mod">
          <ac:chgData name="Alan Daroff" userId="7c4de57b3eb5ad16" providerId="LiveId" clId="{CE4474F5-B4DC-472B-AD4C-2808399A89B0}" dt="2023-03-15T19:41:15.104" v="820" actId="26606"/>
          <ac:spMkLst>
            <pc:docMk/>
            <pc:sldMk cId="3853630497" sldId="297"/>
            <ac:spMk id="2" creationId="{3A7F28A1-A5F6-2B7E-FA0B-9CF625AC06E6}"/>
          </ac:spMkLst>
        </pc:spChg>
        <pc:spChg chg="add">
          <ac:chgData name="Alan Daroff" userId="7c4de57b3eb5ad16" providerId="LiveId" clId="{CE4474F5-B4DC-472B-AD4C-2808399A89B0}" dt="2023-03-15T19:41:15.104" v="820" actId="26606"/>
          <ac:spMkLst>
            <pc:docMk/>
            <pc:sldMk cId="3853630497" sldId="297"/>
            <ac:spMk id="9" creationId="{9B7AD9F6-8CE7-4299-8FC6-328F4DCD3FF9}"/>
          </ac:spMkLst>
        </pc:spChg>
        <pc:spChg chg="add">
          <ac:chgData name="Alan Daroff" userId="7c4de57b3eb5ad16" providerId="LiveId" clId="{CE4474F5-B4DC-472B-AD4C-2808399A89B0}" dt="2023-03-15T19:41:15.104" v="820" actId="26606"/>
          <ac:spMkLst>
            <pc:docMk/>
            <pc:sldMk cId="3853630497" sldId="297"/>
            <ac:spMk id="11" creationId="{F49775AF-8896-43EE-92C6-83497D6DC56F}"/>
          </ac:spMkLst>
        </pc:spChg>
        <pc:picChg chg="add mod">
          <ac:chgData name="Alan Daroff" userId="7c4de57b3eb5ad16" providerId="LiveId" clId="{CE4474F5-B4DC-472B-AD4C-2808399A89B0}" dt="2023-03-15T19:41:15.104" v="820" actId="26606"/>
          <ac:picMkLst>
            <pc:docMk/>
            <pc:sldMk cId="3853630497" sldId="297"/>
            <ac:picMk id="4" creationId="{7E43307B-257F-635B-D906-7DD11150EACD}"/>
          </ac:picMkLst>
        </pc:picChg>
      </pc:sldChg>
      <pc:sldChg chg="modSp new mod">
        <pc:chgData name="Alan Daroff" userId="7c4de57b3eb5ad16" providerId="LiveId" clId="{CE4474F5-B4DC-472B-AD4C-2808399A89B0}" dt="2023-03-15T20:05:38.490" v="1236" actId="20577"/>
        <pc:sldMkLst>
          <pc:docMk/>
          <pc:sldMk cId="2135317847" sldId="298"/>
        </pc:sldMkLst>
        <pc:spChg chg="mod">
          <ac:chgData name="Alan Daroff" userId="7c4de57b3eb5ad16" providerId="LiveId" clId="{CE4474F5-B4DC-472B-AD4C-2808399A89B0}" dt="2023-03-15T20:05:38.490" v="1236" actId="20577"/>
          <ac:spMkLst>
            <pc:docMk/>
            <pc:sldMk cId="2135317847" sldId="298"/>
            <ac:spMk id="2" creationId="{15A9F25E-58B8-A465-EAB2-14389D7A63FA}"/>
          </ac:spMkLst>
        </pc:spChg>
      </pc:sldChg>
      <pc:sldMasterChg chg="modTransition modSldLayout">
        <pc:chgData name="Alan Daroff" userId="7c4de57b3eb5ad16" providerId="LiveId" clId="{CE4474F5-B4DC-472B-AD4C-2808399A89B0}" dt="2023-03-11T17:33:46.336" v="431"/>
        <pc:sldMasterMkLst>
          <pc:docMk/>
          <pc:sldMasterMk cId="1819010550" sldId="2147483648"/>
        </pc:sldMasterMkLst>
        <pc:sldLayoutChg chg="modTransition">
          <pc:chgData name="Alan Daroff" userId="7c4de57b3eb5ad16" providerId="LiveId" clId="{CE4474F5-B4DC-472B-AD4C-2808399A89B0}" dt="2023-03-11T17:33:46.336" v="431"/>
          <pc:sldLayoutMkLst>
            <pc:docMk/>
            <pc:sldMasterMk cId="1819010550" sldId="2147483648"/>
            <pc:sldLayoutMk cId="1803048067" sldId="2147483649"/>
          </pc:sldLayoutMkLst>
        </pc:sldLayoutChg>
        <pc:sldLayoutChg chg="modTransition">
          <pc:chgData name="Alan Daroff" userId="7c4de57b3eb5ad16" providerId="LiveId" clId="{CE4474F5-B4DC-472B-AD4C-2808399A89B0}" dt="2023-03-11T17:33:46.336" v="431"/>
          <pc:sldLayoutMkLst>
            <pc:docMk/>
            <pc:sldMasterMk cId="1819010550" sldId="2147483648"/>
            <pc:sldLayoutMk cId="3296610510" sldId="2147483650"/>
          </pc:sldLayoutMkLst>
        </pc:sldLayoutChg>
        <pc:sldLayoutChg chg="modTransition">
          <pc:chgData name="Alan Daroff" userId="7c4de57b3eb5ad16" providerId="LiveId" clId="{CE4474F5-B4DC-472B-AD4C-2808399A89B0}" dt="2023-03-11T17:33:46.336" v="431"/>
          <pc:sldLayoutMkLst>
            <pc:docMk/>
            <pc:sldMasterMk cId="1819010550" sldId="2147483648"/>
            <pc:sldLayoutMk cId="1970530575" sldId="2147483651"/>
          </pc:sldLayoutMkLst>
        </pc:sldLayoutChg>
        <pc:sldLayoutChg chg="modTransition">
          <pc:chgData name="Alan Daroff" userId="7c4de57b3eb5ad16" providerId="LiveId" clId="{CE4474F5-B4DC-472B-AD4C-2808399A89B0}" dt="2023-03-11T17:33:46.336" v="431"/>
          <pc:sldLayoutMkLst>
            <pc:docMk/>
            <pc:sldMasterMk cId="1819010550" sldId="2147483648"/>
            <pc:sldLayoutMk cId="2250101644" sldId="2147483652"/>
          </pc:sldLayoutMkLst>
        </pc:sldLayoutChg>
        <pc:sldLayoutChg chg="modTransition">
          <pc:chgData name="Alan Daroff" userId="7c4de57b3eb5ad16" providerId="LiveId" clId="{CE4474F5-B4DC-472B-AD4C-2808399A89B0}" dt="2023-03-11T17:33:46.336" v="431"/>
          <pc:sldLayoutMkLst>
            <pc:docMk/>
            <pc:sldMasterMk cId="1819010550" sldId="2147483648"/>
            <pc:sldLayoutMk cId="3019317643" sldId="2147483653"/>
          </pc:sldLayoutMkLst>
        </pc:sldLayoutChg>
        <pc:sldLayoutChg chg="modTransition">
          <pc:chgData name="Alan Daroff" userId="7c4de57b3eb5ad16" providerId="LiveId" clId="{CE4474F5-B4DC-472B-AD4C-2808399A89B0}" dt="2023-03-11T17:33:46.336" v="431"/>
          <pc:sldLayoutMkLst>
            <pc:docMk/>
            <pc:sldMasterMk cId="1819010550" sldId="2147483648"/>
            <pc:sldLayoutMk cId="1811972830" sldId="2147483654"/>
          </pc:sldLayoutMkLst>
        </pc:sldLayoutChg>
        <pc:sldLayoutChg chg="modTransition">
          <pc:chgData name="Alan Daroff" userId="7c4de57b3eb5ad16" providerId="LiveId" clId="{CE4474F5-B4DC-472B-AD4C-2808399A89B0}" dt="2023-03-11T17:33:46.336" v="431"/>
          <pc:sldLayoutMkLst>
            <pc:docMk/>
            <pc:sldMasterMk cId="1819010550" sldId="2147483648"/>
            <pc:sldLayoutMk cId="2866318372" sldId="2147483655"/>
          </pc:sldLayoutMkLst>
        </pc:sldLayoutChg>
        <pc:sldLayoutChg chg="modTransition">
          <pc:chgData name="Alan Daroff" userId="7c4de57b3eb5ad16" providerId="LiveId" clId="{CE4474F5-B4DC-472B-AD4C-2808399A89B0}" dt="2023-03-11T17:33:46.336" v="431"/>
          <pc:sldLayoutMkLst>
            <pc:docMk/>
            <pc:sldMasterMk cId="1819010550" sldId="2147483648"/>
            <pc:sldLayoutMk cId="748974332" sldId="2147483656"/>
          </pc:sldLayoutMkLst>
        </pc:sldLayoutChg>
        <pc:sldLayoutChg chg="modTransition">
          <pc:chgData name="Alan Daroff" userId="7c4de57b3eb5ad16" providerId="LiveId" clId="{CE4474F5-B4DC-472B-AD4C-2808399A89B0}" dt="2023-03-11T17:33:46.336" v="431"/>
          <pc:sldLayoutMkLst>
            <pc:docMk/>
            <pc:sldMasterMk cId="1819010550" sldId="2147483648"/>
            <pc:sldLayoutMk cId="3674808568" sldId="2147483657"/>
          </pc:sldLayoutMkLst>
        </pc:sldLayoutChg>
        <pc:sldLayoutChg chg="modTransition">
          <pc:chgData name="Alan Daroff" userId="7c4de57b3eb5ad16" providerId="LiveId" clId="{CE4474F5-B4DC-472B-AD4C-2808399A89B0}" dt="2023-03-11T17:33:46.336" v="431"/>
          <pc:sldLayoutMkLst>
            <pc:docMk/>
            <pc:sldMasterMk cId="1819010550" sldId="2147483648"/>
            <pc:sldLayoutMk cId="2427951605" sldId="2147483658"/>
          </pc:sldLayoutMkLst>
        </pc:sldLayoutChg>
        <pc:sldLayoutChg chg="modTransition">
          <pc:chgData name="Alan Daroff" userId="7c4de57b3eb5ad16" providerId="LiveId" clId="{CE4474F5-B4DC-472B-AD4C-2808399A89B0}" dt="2023-03-11T17:33:46.336" v="431"/>
          <pc:sldLayoutMkLst>
            <pc:docMk/>
            <pc:sldMasterMk cId="1819010550" sldId="2147483648"/>
            <pc:sldLayoutMk cId="4008540363" sldId="2147483659"/>
          </pc:sldLayoutMkLst>
        </pc:sldLayoutChg>
      </pc:sldMasterChg>
      <pc:sldMasterChg chg="modTransition modSldLayout">
        <pc:chgData name="Alan Daroff" userId="7c4de57b3eb5ad16" providerId="LiveId" clId="{CE4474F5-B4DC-472B-AD4C-2808399A89B0}" dt="2023-03-11T17:46:18.236" v="522"/>
        <pc:sldMasterMkLst>
          <pc:docMk/>
          <pc:sldMasterMk cId="2232697744" sldId="2147483660"/>
        </pc:sldMasterMkLst>
        <pc:sldLayoutChg chg="modTransition">
          <pc:chgData name="Alan Daroff" userId="7c4de57b3eb5ad16" providerId="LiveId" clId="{CE4474F5-B4DC-472B-AD4C-2808399A89B0}" dt="2023-03-11T17:46:18.236" v="522"/>
          <pc:sldLayoutMkLst>
            <pc:docMk/>
            <pc:sldMasterMk cId="2232697744" sldId="2147483660"/>
            <pc:sldLayoutMk cId="2467104901" sldId="2147483661"/>
          </pc:sldLayoutMkLst>
        </pc:sldLayoutChg>
        <pc:sldLayoutChg chg="modTransition">
          <pc:chgData name="Alan Daroff" userId="7c4de57b3eb5ad16" providerId="LiveId" clId="{CE4474F5-B4DC-472B-AD4C-2808399A89B0}" dt="2023-03-11T17:46:18.236" v="522"/>
          <pc:sldLayoutMkLst>
            <pc:docMk/>
            <pc:sldMasterMk cId="2232697744" sldId="2147483660"/>
            <pc:sldLayoutMk cId="3182367065" sldId="2147483662"/>
          </pc:sldLayoutMkLst>
        </pc:sldLayoutChg>
        <pc:sldLayoutChg chg="modTransition">
          <pc:chgData name="Alan Daroff" userId="7c4de57b3eb5ad16" providerId="LiveId" clId="{CE4474F5-B4DC-472B-AD4C-2808399A89B0}" dt="2023-03-11T17:46:18.236" v="522"/>
          <pc:sldLayoutMkLst>
            <pc:docMk/>
            <pc:sldMasterMk cId="2232697744" sldId="2147483660"/>
            <pc:sldLayoutMk cId="1712574970" sldId="2147483663"/>
          </pc:sldLayoutMkLst>
        </pc:sldLayoutChg>
        <pc:sldLayoutChg chg="modTransition">
          <pc:chgData name="Alan Daroff" userId="7c4de57b3eb5ad16" providerId="LiveId" clId="{CE4474F5-B4DC-472B-AD4C-2808399A89B0}" dt="2023-03-11T17:46:18.236" v="522"/>
          <pc:sldLayoutMkLst>
            <pc:docMk/>
            <pc:sldMasterMk cId="2232697744" sldId="2147483660"/>
            <pc:sldLayoutMk cId="2392147115" sldId="2147483664"/>
          </pc:sldLayoutMkLst>
        </pc:sldLayoutChg>
        <pc:sldLayoutChg chg="modTransition">
          <pc:chgData name="Alan Daroff" userId="7c4de57b3eb5ad16" providerId="LiveId" clId="{CE4474F5-B4DC-472B-AD4C-2808399A89B0}" dt="2023-03-11T17:46:18.236" v="522"/>
          <pc:sldLayoutMkLst>
            <pc:docMk/>
            <pc:sldMasterMk cId="2232697744" sldId="2147483660"/>
            <pc:sldLayoutMk cId="967045369" sldId="2147483665"/>
          </pc:sldLayoutMkLst>
        </pc:sldLayoutChg>
        <pc:sldLayoutChg chg="modTransition">
          <pc:chgData name="Alan Daroff" userId="7c4de57b3eb5ad16" providerId="LiveId" clId="{CE4474F5-B4DC-472B-AD4C-2808399A89B0}" dt="2023-03-11T17:46:18.236" v="522"/>
          <pc:sldLayoutMkLst>
            <pc:docMk/>
            <pc:sldMasterMk cId="2232697744" sldId="2147483660"/>
            <pc:sldLayoutMk cId="3743209576" sldId="2147483666"/>
          </pc:sldLayoutMkLst>
        </pc:sldLayoutChg>
        <pc:sldLayoutChg chg="modTransition">
          <pc:chgData name="Alan Daroff" userId="7c4de57b3eb5ad16" providerId="LiveId" clId="{CE4474F5-B4DC-472B-AD4C-2808399A89B0}" dt="2023-03-11T17:46:18.236" v="522"/>
          <pc:sldLayoutMkLst>
            <pc:docMk/>
            <pc:sldMasterMk cId="2232697744" sldId="2147483660"/>
            <pc:sldLayoutMk cId="2876639181" sldId="2147483667"/>
          </pc:sldLayoutMkLst>
        </pc:sldLayoutChg>
        <pc:sldLayoutChg chg="modTransition">
          <pc:chgData name="Alan Daroff" userId="7c4de57b3eb5ad16" providerId="LiveId" clId="{CE4474F5-B4DC-472B-AD4C-2808399A89B0}" dt="2023-03-11T17:46:18.236" v="522"/>
          <pc:sldLayoutMkLst>
            <pc:docMk/>
            <pc:sldMasterMk cId="2232697744" sldId="2147483660"/>
            <pc:sldLayoutMk cId="2553928846" sldId="2147483668"/>
          </pc:sldLayoutMkLst>
        </pc:sldLayoutChg>
        <pc:sldLayoutChg chg="modTransition">
          <pc:chgData name="Alan Daroff" userId="7c4de57b3eb5ad16" providerId="LiveId" clId="{CE4474F5-B4DC-472B-AD4C-2808399A89B0}" dt="2023-03-11T17:46:18.236" v="522"/>
          <pc:sldLayoutMkLst>
            <pc:docMk/>
            <pc:sldMasterMk cId="2232697744" sldId="2147483660"/>
            <pc:sldLayoutMk cId="3403294979" sldId="2147483669"/>
          </pc:sldLayoutMkLst>
        </pc:sldLayoutChg>
        <pc:sldLayoutChg chg="modTransition">
          <pc:chgData name="Alan Daroff" userId="7c4de57b3eb5ad16" providerId="LiveId" clId="{CE4474F5-B4DC-472B-AD4C-2808399A89B0}" dt="2023-03-11T17:46:18.236" v="522"/>
          <pc:sldLayoutMkLst>
            <pc:docMk/>
            <pc:sldMasterMk cId="2232697744" sldId="2147483660"/>
            <pc:sldLayoutMk cId="1980141459" sldId="2147483676"/>
          </pc:sldLayoutMkLst>
        </pc:sldLayoutChg>
        <pc:sldLayoutChg chg="modTransition">
          <pc:chgData name="Alan Daroff" userId="7c4de57b3eb5ad16" providerId="LiveId" clId="{CE4474F5-B4DC-472B-AD4C-2808399A89B0}" dt="2023-03-11T17:46:18.236" v="522"/>
          <pc:sldLayoutMkLst>
            <pc:docMk/>
            <pc:sldMasterMk cId="2232697744" sldId="2147483660"/>
            <pc:sldLayoutMk cId="2921708408" sldId="2147483677"/>
          </pc:sldLayoutMkLst>
        </pc:sldLayoutChg>
      </pc:sldMasterChg>
      <pc:sldMasterChg chg="modTransition modSldLayout">
        <pc:chgData name="Alan Daroff" userId="7c4de57b3eb5ad16" providerId="LiveId" clId="{CE4474F5-B4DC-472B-AD4C-2808399A89B0}" dt="2023-03-11T17:46:49.398" v="524"/>
        <pc:sldMasterMkLst>
          <pc:docMk/>
          <pc:sldMasterMk cId="1047467930" sldId="2147483678"/>
        </pc:sldMasterMkLst>
        <pc:sldLayoutChg chg="modTransition">
          <pc:chgData name="Alan Daroff" userId="7c4de57b3eb5ad16" providerId="LiveId" clId="{CE4474F5-B4DC-472B-AD4C-2808399A89B0}" dt="2023-03-11T17:46:49.398" v="524"/>
          <pc:sldLayoutMkLst>
            <pc:docMk/>
            <pc:sldMasterMk cId="1047467930" sldId="2147483678"/>
            <pc:sldLayoutMk cId="1635794679" sldId="2147483679"/>
          </pc:sldLayoutMkLst>
        </pc:sldLayoutChg>
        <pc:sldLayoutChg chg="modTransition">
          <pc:chgData name="Alan Daroff" userId="7c4de57b3eb5ad16" providerId="LiveId" clId="{CE4474F5-B4DC-472B-AD4C-2808399A89B0}" dt="2023-03-11T17:46:49.398" v="524"/>
          <pc:sldLayoutMkLst>
            <pc:docMk/>
            <pc:sldMasterMk cId="1047467930" sldId="2147483678"/>
            <pc:sldLayoutMk cId="2559957354" sldId="2147483680"/>
          </pc:sldLayoutMkLst>
        </pc:sldLayoutChg>
        <pc:sldLayoutChg chg="modTransition">
          <pc:chgData name="Alan Daroff" userId="7c4de57b3eb5ad16" providerId="LiveId" clId="{CE4474F5-B4DC-472B-AD4C-2808399A89B0}" dt="2023-03-11T17:46:49.398" v="524"/>
          <pc:sldLayoutMkLst>
            <pc:docMk/>
            <pc:sldMasterMk cId="1047467930" sldId="2147483678"/>
            <pc:sldLayoutMk cId="1670127594" sldId="2147483681"/>
          </pc:sldLayoutMkLst>
        </pc:sldLayoutChg>
        <pc:sldLayoutChg chg="modTransition">
          <pc:chgData name="Alan Daroff" userId="7c4de57b3eb5ad16" providerId="LiveId" clId="{CE4474F5-B4DC-472B-AD4C-2808399A89B0}" dt="2023-03-11T17:46:49.398" v="524"/>
          <pc:sldLayoutMkLst>
            <pc:docMk/>
            <pc:sldMasterMk cId="1047467930" sldId="2147483678"/>
            <pc:sldLayoutMk cId="1837310994" sldId="2147483682"/>
          </pc:sldLayoutMkLst>
        </pc:sldLayoutChg>
        <pc:sldLayoutChg chg="modTransition">
          <pc:chgData name="Alan Daroff" userId="7c4de57b3eb5ad16" providerId="LiveId" clId="{CE4474F5-B4DC-472B-AD4C-2808399A89B0}" dt="2023-03-11T17:46:49.398" v="524"/>
          <pc:sldLayoutMkLst>
            <pc:docMk/>
            <pc:sldMasterMk cId="1047467930" sldId="2147483678"/>
            <pc:sldLayoutMk cId="3887081818" sldId="2147483683"/>
          </pc:sldLayoutMkLst>
        </pc:sldLayoutChg>
        <pc:sldLayoutChg chg="modTransition">
          <pc:chgData name="Alan Daroff" userId="7c4de57b3eb5ad16" providerId="LiveId" clId="{CE4474F5-B4DC-472B-AD4C-2808399A89B0}" dt="2023-03-11T17:46:49.398" v="524"/>
          <pc:sldLayoutMkLst>
            <pc:docMk/>
            <pc:sldMasterMk cId="1047467930" sldId="2147483678"/>
            <pc:sldLayoutMk cId="3059715893" sldId="2147483684"/>
          </pc:sldLayoutMkLst>
        </pc:sldLayoutChg>
        <pc:sldLayoutChg chg="modTransition">
          <pc:chgData name="Alan Daroff" userId="7c4de57b3eb5ad16" providerId="LiveId" clId="{CE4474F5-B4DC-472B-AD4C-2808399A89B0}" dt="2023-03-11T17:46:49.398" v="524"/>
          <pc:sldLayoutMkLst>
            <pc:docMk/>
            <pc:sldMasterMk cId="1047467930" sldId="2147483678"/>
            <pc:sldLayoutMk cId="2489547214" sldId="2147483685"/>
          </pc:sldLayoutMkLst>
        </pc:sldLayoutChg>
        <pc:sldLayoutChg chg="modTransition">
          <pc:chgData name="Alan Daroff" userId="7c4de57b3eb5ad16" providerId="LiveId" clId="{CE4474F5-B4DC-472B-AD4C-2808399A89B0}" dt="2023-03-11T17:46:49.398" v="524"/>
          <pc:sldLayoutMkLst>
            <pc:docMk/>
            <pc:sldMasterMk cId="1047467930" sldId="2147483678"/>
            <pc:sldLayoutMk cId="1785530080" sldId="2147483686"/>
          </pc:sldLayoutMkLst>
        </pc:sldLayoutChg>
        <pc:sldLayoutChg chg="modTransition">
          <pc:chgData name="Alan Daroff" userId="7c4de57b3eb5ad16" providerId="LiveId" clId="{CE4474F5-B4DC-472B-AD4C-2808399A89B0}" dt="2023-03-11T17:46:49.398" v="524"/>
          <pc:sldLayoutMkLst>
            <pc:docMk/>
            <pc:sldMasterMk cId="1047467930" sldId="2147483678"/>
            <pc:sldLayoutMk cId="237239960" sldId="2147483687"/>
          </pc:sldLayoutMkLst>
        </pc:sldLayoutChg>
        <pc:sldLayoutChg chg="modTransition">
          <pc:chgData name="Alan Daroff" userId="7c4de57b3eb5ad16" providerId="LiveId" clId="{CE4474F5-B4DC-472B-AD4C-2808399A89B0}" dt="2023-03-11T17:46:49.398" v="524"/>
          <pc:sldLayoutMkLst>
            <pc:docMk/>
            <pc:sldMasterMk cId="1047467930" sldId="2147483678"/>
            <pc:sldLayoutMk cId="2186977481" sldId="2147483688"/>
          </pc:sldLayoutMkLst>
        </pc:sldLayoutChg>
        <pc:sldLayoutChg chg="modTransition">
          <pc:chgData name="Alan Daroff" userId="7c4de57b3eb5ad16" providerId="LiveId" clId="{CE4474F5-B4DC-472B-AD4C-2808399A89B0}" dt="2023-03-11T17:46:49.398" v="524"/>
          <pc:sldLayoutMkLst>
            <pc:docMk/>
            <pc:sldMasterMk cId="1047467930" sldId="2147483678"/>
            <pc:sldLayoutMk cId="715435115" sldId="2147483689"/>
          </pc:sldLayoutMkLst>
        </pc:sldLayoutChg>
      </pc:sldMasterChg>
      <pc:sldMasterChg chg="modTransition modSldLayout">
        <pc:chgData name="Alan Daroff" userId="7c4de57b3eb5ad16" providerId="LiveId" clId="{CE4474F5-B4DC-472B-AD4C-2808399A89B0}" dt="2023-03-11T17:47:59.137" v="527"/>
        <pc:sldMasterMkLst>
          <pc:docMk/>
          <pc:sldMasterMk cId="27573863" sldId="2147483690"/>
        </pc:sldMasterMkLst>
        <pc:sldLayoutChg chg="modTransition">
          <pc:chgData name="Alan Daroff" userId="7c4de57b3eb5ad16" providerId="LiveId" clId="{CE4474F5-B4DC-472B-AD4C-2808399A89B0}" dt="2023-03-11T17:47:59.137" v="527"/>
          <pc:sldLayoutMkLst>
            <pc:docMk/>
            <pc:sldMasterMk cId="27573863" sldId="2147483690"/>
            <pc:sldLayoutMk cId="3360584809" sldId="2147483691"/>
          </pc:sldLayoutMkLst>
        </pc:sldLayoutChg>
        <pc:sldLayoutChg chg="modTransition">
          <pc:chgData name="Alan Daroff" userId="7c4de57b3eb5ad16" providerId="LiveId" clId="{CE4474F5-B4DC-472B-AD4C-2808399A89B0}" dt="2023-03-11T17:47:59.137" v="527"/>
          <pc:sldLayoutMkLst>
            <pc:docMk/>
            <pc:sldMasterMk cId="27573863" sldId="2147483690"/>
            <pc:sldLayoutMk cId="244653920" sldId="2147483692"/>
          </pc:sldLayoutMkLst>
        </pc:sldLayoutChg>
        <pc:sldLayoutChg chg="modTransition">
          <pc:chgData name="Alan Daroff" userId="7c4de57b3eb5ad16" providerId="LiveId" clId="{CE4474F5-B4DC-472B-AD4C-2808399A89B0}" dt="2023-03-11T17:47:59.137" v="527"/>
          <pc:sldLayoutMkLst>
            <pc:docMk/>
            <pc:sldMasterMk cId="27573863" sldId="2147483690"/>
            <pc:sldLayoutMk cId="1219857701" sldId="2147483693"/>
          </pc:sldLayoutMkLst>
        </pc:sldLayoutChg>
        <pc:sldLayoutChg chg="modTransition">
          <pc:chgData name="Alan Daroff" userId="7c4de57b3eb5ad16" providerId="LiveId" clId="{CE4474F5-B4DC-472B-AD4C-2808399A89B0}" dt="2023-03-11T17:47:59.137" v="527"/>
          <pc:sldLayoutMkLst>
            <pc:docMk/>
            <pc:sldMasterMk cId="27573863" sldId="2147483690"/>
            <pc:sldLayoutMk cId="893001646" sldId="2147483694"/>
          </pc:sldLayoutMkLst>
        </pc:sldLayoutChg>
        <pc:sldLayoutChg chg="modTransition">
          <pc:chgData name="Alan Daroff" userId="7c4de57b3eb5ad16" providerId="LiveId" clId="{CE4474F5-B4DC-472B-AD4C-2808399A89B0}" dt="2023-03-11T17:47:59.137" v="527"/>
          <pc:sldLayoutMkLst>
            <pc:docMk/>
            <pc:sldMasterMk cId="27573863" sldId="2147483690"/>
            <pc:sldLayoutMk cId="2502241130" sldId="2147483695"/>
          </pc:sldLayoutMkLst>
        </pc:sldLayoutChg>
        <pc:sldLayoutChg chg="modTransition">
          <pc:chgData name="Alan Daroff" userId="7c4de57b3eb5ad16" providerId="LiveId" clId="{CE4474F5-B4DC-472B-AD4C-2808399A89B0}" dt="2023-03-11T17:47:59.137" v="527"/>
          <pc:sldLayoutMkLst>
            <pc:docMk/>
            <pc:sldMasterMk cId="27573863" sldId="2147483690"/>
            <pc:sldLayoutMk cId="1622542841" sldId="2147483696"/>
          </pc:sldLayoutMkLst>
        </pc:sldLayoutChg>
        <pc:sldLayoutChg chg="modTransition">
          <pc:chgData name="Alan Daroff" userId="7c4de57b3eb5ad16" providerId="LiveId" clId="{CE4474F5-B4DC-472B-AD4C-2808399A89B0}" dt="2023-03-11T17:47:59.137" v="527"/>
          <pc:sldLayoutMkLst>
            <pc:docMk/>
            <pc:sldMasterMk cId="27573863" sldId="2147483690"/>
            <pc:sldLayoutMk cId="974610653" sldId="2147483697"/>
          </pc:sldLayoutMkLst>
        </pc:sldLayoutChg>
        <pc:sldLayoutChg chg="modTransition">
          <pc:chgData name="Alan Daroff" userId="7c4de57b3eb5ad16" providerId="LiveId" clId="{CE4474F5-B4DC-472B-AD4C-2808399A89B0}" dt="2023-03-11T17:47:59.137" v="527"/>
          <pc:sldLayoutMkLst>
            <pc:docMk/>
            <pc:sldMasterMk cId="27573863" sldId="2147483690"/>
            <pc:sldLayoutMk cId="1502782204" sldId="2147483698"/>
          </pc:sldLayoutMkLst>
        </pc:sldLayoutChg>
        <pc:sldLayoutChg chg="modTransition">
          <pc:chgData name="Alan Daroff" userId="7c4de57b3eb5ad16" providerId="LiveId" clId="{CE4474F5-B4DC-472B-AD4C-2808399A89B0}" dt="2023-03-11T17:47:59.137" v="527"/>
          <pc:sldLayoutMkLst>
            <pc:docMk/>
            <pc:sldMasterMk cId="27573863" sldId="2147483690"/>
            <pc:sldLayoutMk cId="24464011" sldId="2147483699"/>
          </pc:sldLayoutMkLst>
        </pc:sldLayoutChg>
        <pc:sldLayoutChg chg="modTransition">
          <pc:chgData name="Alan Daroff" userId="7c4de57b3eb5ad16" providerId="LiveId" clId="{CE4474F5-B4DC-472B-AD4C-2808399A89B0}" dt="2023-03-11T17:47:59.137" v="527"/>
          <pc:sldLayoutMkLst>
            <pc:docMk/>
            <pc:sldMasterMk cId="27573863" sldId="2147483690"/>
            <pc:sldLayoutMk cId="3892949937" sldId="2147483700"/>
          </pc:sldLayoutMkLst>
        </pc:sldLayoutChg>
        <pc:sldLayoutChg chg="modTransition">
          <pc:chgData name="Alan Daroff" userId="7c4de57b3eb5ad16" providerId="LiveId" clId="{CE4474F5-B4DC-472B-AD4C-2808399A89B0}" dt="2023-03-11T17:47:59.137" v="527"/>
          <pc:sldLayoutMkLst>
            <pc:docMk/>
            <pc:sldMasterMk cId="27573863" sldId="2147483690"/>
            <pc:sldLayoutMk cId="3862819428" sldId="2147483701"/>
          </pc:sldLayoutMkLst>
        </pc:sldLayoutChg>
      </pc:sldMasterChg>
      <pc:sldMasterChg chg="modTransition modSldLayout">
        <pc:chgData name="Alan Daroff" userId="7c4de57b3eb5ad16" providerId="LiveId" clId="{CE4474F5-B4DC-472B-AD4C-2808399A89B0}" dt="2023-03-11T17:52:32.330" v="661"/>
        <pc:sldMasterMkLst>
          <pc:docMk/>
          <pc:sldMasterMk cId="3934739307" sldId="2147483702"/>
        </pc:sldMasterMkLst>
        <pc:sldLayoutChg chg="modTransition">
          <pc:chgData name="Alan Daroff" userId="7c4de57b3eb5ad16" providerId="LiveId" clId="{CE4474F5-B4DC-472B-AD4C-2808399A89B0}" dt="2023-03-11T17:52:32.330" v="661"/>
          <pc:sldLayoutMkLst>
            <pc:docMk/>
            <pc:sldMasterMk cId="3934739307" sldId="2147483702"/>
            <pc:sldLayoutMk cId="2298937573" sldId="2147483703"/>
          </pc:sldLayoutMkLst>
        </pc:sldLayoutChg>
        <pc:sldLayoutChg chg="modTransition">
          <pc:chgData name="Alan Daroff" userId="7c4de57b3eb5ad16" providerId="LiveId" clId="{CE4474F5-B4DC-472B-AD4C-2808399A89B0}" dt="2023-03-11T17:52:32.330" v="661"/>
          <pc:sldLayoutMkLst>
            <pc:docMk/>
            <pc:sldMasterMk cId="3934739307" sldId="2147483702"/>
            <pc:sldLayoutMk cId="2238534626" sldId="2147483704"/>
          </pc:sldLayoutMkLst>
        </pc:sldLayoutChg>
        <pc:sldLayoutChg chg="modTransition">
          <pc:chgData name="Alan Daroff" userId="7c4de57b3eb5ad16" providerId="LiveId" clId="{CE4474F5-B4DC-472B-AD4C-2808399A89B0}" dt="2023-03-11T17:52:32.330" v="661"/>
          <pc:sldLayoutMkLst>
            <pc:docMk/>
            <pc:sldMasterMk cId="3934739307" sldId="2147483702"/>
            <pc:sldLayoutMk cId="2287003652" sldId="2147483705"/>
          </pc:sldLayoutMkLst>
        </pc:sldLayoutChg>
        <pc:sldLayoutChg chg="modTransition">
          <pc:chgData name="Alan Daroff" userId="7c4de57b3eb5ad16" providerId="LiveId" clId="{CE4474F5-B4DC-472B-AD4C-2808399A89B0}" dt="2023-03-11T17:52:32.330" v="661"/>
          <pc:sldLayoutMkLst>
            <pc:docMk/>
            <pc:sldMasterMk cId="3934739307" sldId="2147483702"/>
            <pc:sldLayoutMk cId="2815602886" sldId="2147483706"/>
          </pc:sldLayoutMkLst>
        </pc:sldLayoutChg>
        <pc:sldLayoutChg chg="modTransition">
          <pc:chgData name="Alan Daroff" userId="7c4de57b3eb5ad16" providerId="LiveId" clId="{CE4474F5-B4DC-472B-AD4C-2808399A89B0}" dt="2023-03-11T17:52:32.330" v="661"/>
          <pc:sldLayoutMkLst>
            <pc:docMk/>
            <pc:sldMasterMk cId="3934739307" sldId="2147483702"/>
            <pc:sldLayoutMk cId="3390348983" sldId="2147483707"/>
          </pc:sldLayoutMkLst>
        </pc:sldLayoutChg>
        <pc:sldLayoutChg chg="modTransition">
          <pc:chgData name="Alan Daroff" userId="7c4de57b3eb5ad16" providerId="LiveId" clId="{CE4474F5-B4DC-472B-AD4C-2808399A89B0}" dt="2023-03-11T17:52:32.330" v="661"/>
          <pc:sldLayoutMkLst>
            <pc:docMk/>
            <pc:sldMasterMk cId="3934739307" sldId="2147483702"/>
            <pc:sldLayoutMk cId="415877894" sldId="2147483708"/>
          </pc:sldLayoutMkLst>
        </pc:sldLayoutChg>
        <pc:sldLayoutChg chg="modTransition">
          <pc:chgData name="Alan Daroff" userId="7c4de57b3eb5ad16" providerId="LiveId" clId="{CE4474F5-B4DC-472B-AD4C-2808399A89B0}" dt="2023-03-11T17:52:32.330" v="661"/>
          <pc:sldLayoutMkLst>
            <pc:docMk/>
            <pc:sldMasterMk cId="3934739307" sldId="2147483702"/>
            <pc:sldLayoutMk cId="3619858191" sldId="2147483709"/>
          </pc:sldLayoutMkLst>
        </pc:sldLayoutChg>
        <pc:sldLayoutChg chg="modTransition">
          <pc:chgData name="Alan Daroff" userId="7c4de57b3eb5ad16" providerId="LiveId" clId="{CE4474F5-B4DC-472B-AD4C-2808399A89B0}" dt="2023-03-11T17:52:32.330" v="661"/>
          <pc:sldLayoutMkLst>
            <pc:docMk/>
            <pc:sldMasterMk cId="3934739307" sldId="2147483702"/>
            <pc:sldLayoutMk cId="389354960" sldId="2147483710"/>
          </pc:sldLayoutMkLst>
        </pc:sldLayoutChg>
        <pc:sldLayoutChg chg="modTransition">
          <pc:chgData name="Alan Daroff" userId="7c4de57b3eb5ad16" providerId="LiveId" clId="{CE4474F5-B4DC-472B-AD4C-2808399A89B0}" dt="2023-03-11T17:52:32.330" v="661"/>
          <pc:sldLayoutMkLst>
            <pc:docMk/>
            <pc:sldMasterMk cId="3934739307" sldId="2147483702"/>
            <pc:sldLayoutMk cId="289227801" sldId="2147483711"/>
          </pc:sldLayoutMkLst>
        </pc:sldLayoutChg>
        <pc:sldLayoutChg chg="modTransition">
          <pc:chgData name="Alan Daroff" userId="7c4de57b3eb5ad16" providerId="LiveId" clId="{CE4474F5-B4DC-472B-AD4C-2808399A89B0}" dt="2023-03-11T17:52:32.330" v="661"/>
          <pc:sldLayoutMkLst>
            <pc:docMk/>
            <pc:sldMasterMk cId="3934739307" sldId="2147483702"/>
            <pc:sldLayoutMk cId="1681425753" sldId="2147483718"/>
          </pc:sldLayoutMkLst>
        </pc:sldLayoutChg>
        <pc:sldLayoutChg chg="modTransition">
          <pc:chgData name="Alan Daroff" userId="7c4de57b3eb5ad16" providerId="LiveId" clId="{CE4474F5-B4DC-472B-AD4C-2808399A89B0}" dt="2023-03-11T17:52:32.330" v="661"/>
          <pc:sldLayoutMkLst>
            <pc:docMk/>
            <pc:sldMasterMk cId="3934739307" sldId="2147483702"/>
            <pc:sldLayoutMk cId="359719787" sldId="2147483719"/>
          </pc:sldLayoutMkLst>
        </pc:sldLayoutChg>
      </pc:sldMasterChg>
      <pc:sldMasterChg chg="modTransition modSldLayout">
        <pc:chgData name="Alan Daroff" userId="7c4de57b3eb5ad16" providerId="LiveId" clId="{CE4474F5-B4DC-472B-AD4C-2808399A89B0}" dt="2023-03-11T17:57:28.844" v="664"/>
        <pc:sldMasterMkLst>
          <pc:docMk/>
          <pc:sldMasterMk cId="2172623783" sldId="2147483720"/>
        </pc:sldMasterMkLst>
        <pc:sldLayoutChg chg="modTransition">
          <pc:chgData name="Alan Daroff" userId="7c4de57b3eb5ad16" providerId="LiveId" clId="{CE4474F5-B4DC-472B-AD4C-2808399A89B0}" dt="2023-03-11T17:57:28.844" v="664"/>
          <pc:sldLayoutMkLst>
            <pc:docMk/>
            <pc:sldMasterMk cId="2172623783" sldId="2147483720"/>
            <pc:sldLayoutMk cId="1095921961" sldId="2147483721"/>
          </pc:sldLayoutMkLst>
        </pc:sldLayoutChg>
        <pc:sldLayoutChg chg="modTransition">
          <pc:chgData name="Alan Daroff" userId="7c4de57b3eb5ad16" providerId="LiveId" clId="{CE4474F5-B4DC-472B-AD4C-2808399A89B0}" dt="2023-03-11T17:57:28.844" v="664"/>
          <pc:sldLayoutMkLst>
            <pc:docMk/>
            <pc:sldMasterMk cId="2172623783" sldId="2147483720"/>
            <pc:sldLayoutMk cId="429077827" sldId="2147483722"/>
          </pc:sldLayoutMkLst>
        </pc:sldLayoutChg>
        <pc:sldLayoutChg chg="modTransition">
          <pc:chgData name="Alan Daroff" userId="7c4de57b3eb5ad16" providerId="LiveId" clId="{CE4474F5-B4DC-472B-AD4C-2808399A89B0}" dt="2023-03-11T17:57:28.844" v="664"/>
          <pc:sldLayoutMkLst>
            <pc:docMk/>
            <pc:sldMasterMk cId="2172623783" sldId="2147483720"/>
            <pc:sldLayoutMk cId="4168647534" sldId="2147483723"/>
          </pc:sldLayoutMkLst>
        </pc:sldLayoutChg>
        <pc:sldLayoutChg chg="modTransition">
          <pc:chgData name="Alan Daroff" userId="7c4de57b3eb5ad16" providerId="LiveId" clId="{CE4474F5-B4DC-472B-AD4C-2808399A89B0}" dt="2023-03-11T17:57:28.844" v="664"/>
          <pc:sldLayoutMkLst>
            <pc:docMk/>
            <pc:sldMasterMk cId="2172623783" sldId="2147483720"/>
            <pc:sldLayoutMk cId="1662763341" sldId="2147483724"/>
          </pc:sldLayoutMkLst>
        </pc:sldLayoutChg>
        <pc:sldLayoutChg chg="modTransition">
          <pc:chgData name="Alan Daroff" userId="7c4de57b3eb5ad16" providerId="LiveId" clId="{CE4474F5-B4DC-472B-AD4C-2808399A89B0}" dt="2023-03-11T17:57:28.844" v="664"/>
          <pc:sldLayoutMkLst>
            <pc:docMk/>
            <pc:sldMasterMk cId="2172623783" sldId="2147483720"/>
            <pc:sldLayoutMk cId="4270667780" sldId="2147483725"/>
          </pc:sldLayoutMkLst>
        </pc:sldLayoutChg>
        <pc:sldLayoutChg chg="modTransition">
          <pc:chgData name="Alan Daroff" userId="7c4de57b3eb5ad16" providerId="LiveId" clId="{CE4474F5-B4DC-472B-AD4C-2808399A89B0}" dt="2023-03-11T17:57:28.844" v="664"/>
          <pc:sldLayoutMkLst>
            <pc:docMk/>
            <pc:sldMasterMk cId="2172623783" sldId="2147483720"/>
            <pc:sldLayoutMk cId="48378204" sldId="2147483726"/>
          </pc:sldLayoutMkLst>
        </pc:sldLayoutChg>
        <pc:sldLayoutChg chg="modTransition">
          <pc:chgData name="Alan Daroff" userId="7c4de57b3eb5ad16" providerId="LiveId" clId="{CE4474F5-B4DC-472B-AD4C-2808399A89B0}" dt="2023-03-11T17:57:28.844" v="664"/>
          <pc:sldLayoutMkLst>
            <pc:docMk/>
            <pc:sldMasterMk cId="2172623783" sldId="2147483720"/>
            <pc:sldLayoutMk cId="146659937" sldId="2147483727"/>
          </pc:sldLayoutMkLst>
        </pc:sldLayoutChg>
        <pc:sldLayoutChg chg="modTransition">
          <pc:chgData name="Alan Daroff" userId="7c4de57b3eb5ad16" providerId="LiveId" clId="{CE4474F5-B4DC-472B-AD4C-2808399A89B0}" dt="2023-03-11T17:57:28.844" v="664"/>
          <pc:sldLayoutMkLst>
            <pc:docMk/>
            <pc:sldMasterMk cId="2172623783" sldId="2147483720"/>
            <pc:sldLayoutMk cId="2705787877" sldId="2147483728"/>
          </pc:sldLayoutMkLst>
        </pc:sldLayoutChg>
        <pc:sldLayoutChg chg="modTransition">
          <pc:chgData name="Alan Daroff" userId="7c4de57b3eb5ad16" providerId="LiveId" clId="{CE4474F5-B4DC-472B-AD4C-2808399A89B0}" dt="2023-03-11T17:57:28.844" v="664"/>
          <pc:sldLayoutMkLst>
            <pc:docMk/>
            <pc:sldMasterMk cId="2172623783" sldId="2147483720"/>
            <pc:sldLayoutMk cId="3435807236" sldId="2147483729"/>
          </pc:sldLayoutMkLst>
        </pc:sldLayoutChg>
        <pc:sldLayoutChg chg="modTransition">
          <pc:chgData name="Alan Daroff" userId="7c4de57b3eb5ad16" providerId="LiveId" clId="{CE4474F5-B4DC-472B-AD4C-2808399A89B0}" dt="2023-03-11T17:57:28.844" v="664"/>
          <pc:sldLayoutMkLst>
            <pc:docMk/>
            <pc:sldMasterMk cId="2172623783" sldId="2147483720"/>
            <pc:sldLayoutMk cId="2644366678" sldId="2147483730"/>
          </pc:sldLayoutMkLst>
        </pc:sldLayoutChg>
        <pc:sldLayoutChg chg="modTransition">
          <pc:chgData name="Alan Daroff" userId="7c4de57b3eb5ad16" providerId="LiveId" clId="{CE4474F5-B4DC-472B-AD4C-2808399A89B0}" dt="2023-03-11T17:57:28.844" v="664"/>
          <pc:sldLayoutMkLst>
            <pc:docMk/>
            <pc:sldMasterMk cId="2172623783" sldId="2147483720"/>
            <pc:sldLayoutMk cId="180538932" sldId="2147483731"/>
          </pc:sldLayoutMkLst>
        </pc:sldLayoutChg>
      </pc:sldMasterChg>
      <pc:sldMasterChg chg="modTransition modSldLayout">
        <pc:chgData name="Alan Daroff" userId="7c4de57b3eb5ad16" providerId="LiveId" clId="{CE4474F5-B4DC-472B-AD4C-2808399A89B0}" dt="2023-03-15T19:42:07.061" v="841"/>
        <pc:sldMasterMkLst>
          <pc:docMk/>
          <pc:sldMasterMk cId="2778859414" sldId="2147483732"/>
        </pc:sldMasterMkLst>
        <pc:sldLayoutChg chg="modTransition">
          <pc:chgData name="Alan Daroff" userId="7c4de57b3eb5ad16" providerId="LiveId" clId="{CE4474F5-B4DC-472B-AD4C-2808399A89B0}" dt="2023-03-15T19:42:07.061" v="841"/>
          <pc:sldLayoutMkLst>
            <pc:docMk/>
            <pc:sldMasterMk cId="2778859414" sldId="2147483732"/>
            <pc:sldLayoutMk cId="1268704" sldId="2147483733"/>
          </pc:sldLayoutMkLst>
        </pc:sldLayoutChg>
        <pc:sldLayoutChg chg="modTransition">
          <pc:chgData name="Alan Daroff" userId="7c4de57b3eb5ad16" providerId="LiveId" clId="{CE4474F5-B4DC-472B-AD4C-2808399A89B0}" dt="2023-03-15T19:42:07.061" v="841"/>
          <pc:sldLayoutMkLst>
            <pc:docMk/>
            <pc:sldMasterMk cId="2778859414" sldId="2147483732"/>
            <pc:sldLayoutMk cId="1976376120" sldId="2147483734"/>
          </pc:sldLayoutMkLst>
        </pc:sldLayoutChg>
        <pc:sldLayoutChg chg="modTransition">
          <pc:chgData name="Alan Daroff" userId="7c4de57b3eb5ad16" providerId="LiveId" clId="{CE4474F5-B4DC-472B-AD4C-2808399A89B0}" dt="2023-03-15T19:42:07.061" v="841"/>
          <pc:sldLayoutMkLst>
            <pc:docMk/>
            <pc:sldMasterMk cId="2778859414" sldId="2147483732"/>
            <pc:sldLayoutMk cId="2904572356" sldId="2147483735"/>
          </pc:sldLayoutMkLst>
        </pc:sldLayoutChg>
        <pc:sldLayoutChg chg="modTransition">
          <pc:chgData name="Alan Daroff" userId="7c4de57b3eb5ad16" providerId="LiveId" clId="{CE4474F5-B4DC-472B-AD4C-2808399A89B0}" dt="2023-03-15T19:42:07.061" v="841"/>
          <pc:sldLayoutMkLst>
            <pc:docMk/>
            <pc:sldMasterMk cId="2778859414" sldId="2147483732"/>
            <pc:sldLayoutMk cId="282604413" sldId="2147483736"/>
          </pc:sldLayoutMkLst>
        </pc:sldLayoutChg>
        <pc:sldLayoutChg chg="modTransition">
          <pc:chgData name="Alan Daroff" userId="7c4de57b3eb5ad16" providerId="LiveId" clId="{CE4474F5-B4DC-472B-AD4C-2808399A89B0}" dt="2023-03-15T19:42:07.061" v="841"/>
          <pc:sldLayoutMkLst>
            <pc:docMk/>
            <pc:sldMasterMk cId="2778859414" sldId="2147483732"/>
            <pc:sldLayoutMk cId="3478312805" sldId="2147483737"/>
          </pc:sldLayoutMkLst>
        </pc:sldLayoutChg>
        <pc:sldLayoutChg chg="modTransition">
          <pc:chgData name="Alan Daroff" userId="7c4de57b3eb5ad16" providerId="LiveId" clId="{CE4474F5-B4DC-472B-AD4C-2808399A89B0}" dt="2023-03-15T19:42:07.061" v="841"/>
          <pc:sldLayoutMkLst>
            <pc:docMk/>
            <pc:sldMasterMk cId="2778859414" sldId="2147483732"/>
            <pc:sldLayoutMk cId="2741150452" sldId="2147483738"/>
          </pc:sldLayoutMkLst>
        </pc:sldLayoutChg>
        <pc:sldLayoutChg chg="modTransition">
          <pc:chgData name="Alan Daroff" userId="7c4de57b3eb5ad16" providerId="LiveId" clId="{CE4474F5-B4DC-472B-AD4C-2808399A89B0}" dt="2023-03-15T19:42:07.061" v="841"/>
          <pc:sldLayoutMkLst>
            <pc:docMk/>
            <pc:sldMasterMk cId="2778859414" sldId="2147483732"/>
            <pc:sldLayoutMk cId="2559463217" sldId="2147483739"/>
          </pc:sldLayoutMkLst>
        </pc:sldLayoutChg>
        <pc:sldLayoutChg chg="modTransition">
          <pc:chgData name="Alan Daroff" userId="7c4de57b3eb5ad16" providerId="LiveId" clId="{CE4474F5-B4DC-472B-AD4C-2808399A89B0}" dt="2023-03-15T19:42:07.061" v="841"/>
          <pc:sldLayoutMkLst>
            <pc:docMk/>
            <pc:sldMasterMk cId="2778859414" sldId="2147483732"/>
            <pc:sldLayoutMk cId="2584254175" sldId="2147483740"/>
          </pc:sldLayoutMkLst>
        </pc:sldLayoutChg>
        <pc:sldLayoutChg chg="modTransition">
          <pc:chgData name="Alan Daroff" userId="7c4de57b3eb5ad16" providerId="LiveId" clId="{CE4474F5-B4DC-472B-AD4C-2808399A89B0}" dt="2023-03-15T19:42:07.061" v="841"/>
          <pc:sldLayoutMkLst>
            <pc:docMk/>
            <pc:sldMasterMk cId="2778859414" sldId="2147483732"/>
            <pc:sldLayoutMk cId="3038461084" sldId="2147483741"/>
          </pc:sldLayoutMkLst>
        </pc:sldLayoutChg>
        <pc:sldLayoutChg chg="modTransition">
          <pc:chgData name="Alan Daroff" userId="7c4de57b3eb5ad16" providerId="LiveId" clId="{CE4474F5-B4DC-472B-AD4C-2808399A89B0}" dt="2023-03-15T19:42:07.061" v="841"/>
          <pc:sldLayoutMkLst>
            <pc:docMk/>
            <pc:sldMasterMk cId="2778859414" sldId="2147483732"/>
            <pc:sldLayoutMk cId="3359282912" sldId="2147483742"/>
          </pc:sldLayoutMkLst>
        </pc:sldLayoutChg>
        <pc:sldLayoutChg chg="modTransition">
          <pc:chgData name="Alan Daroff" userId="7c4de57b3eb5ad16" providerId="LiveId" clId="{CE4474F5-B4DC-472B-AD4C-2808399A89B0}" dt="2023-03-15T19:42:07.061" v="841"/>
          <pc:sldLayoutMkLst>
            <pc:docMk/>
            <pc:sldMasterMk cId="2778859414" sldId="2147483732"/>
            <pc:sldLayoutMk cId="3605055625" sldId="2147483743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BC8DB-723B-4A49-9495-CD6B3F50A0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05EAA4-4287-FB6B-EBA3-958AF5D0EE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8F6A2-4771-789E-A943-16E03FACD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F6BE9-F9BF-42F7-A160-2FEB8B84B16D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07817F-F36D-5563-88C9-CDEFA6263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F70E50-1D93-5A62-C3A4-4396D337B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129E6-F358-4672-A07E-0FDDC3DC0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0">
        <p14:reveal/>
      </p:transition>
    </mc:Choice>
    <mc:Fallback xmlns=""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03A2A-10AF-0E69-D6AE-00061731D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EAD73A-EF13-05D4-9A31-91FBA6F857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D96603-0519-D3A1-0C56-8F2A0CB4B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F6BE9-F9BF-42F7-A160-2FEB8B84B16D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B03D13-55E7-501E-FCDD-6DBF25A2E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3D8863-D95D-4AC0-C329-CCCDAE623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129E6-F358-4672-A07E-0FDDC3DC0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282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0">
        <p14:reveal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C817F62-F3E9-ED1B-0CB7-6D54A8A6BC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430861-6DCD-6EF7-A054-091A0DAF5D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DC998F-0CBC-2E16-D840-02EB02FB7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F6BE9-F9BF-42F7-A160-2FEB8B84B16D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B478AA-6E8B-6F1E-97D1-5C1B61FAE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EA3910-5B38-AD44-097E-752FC81AA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129E6-F358-4672-A07E-0FDDC3DC0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055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0">
        <p14:reveal/>
      </p:transition>
    </mc:Choice>
    <mc:Fallback xmlns=""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43DC8-98DE-DD04-6E65-5FF66E6A7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51179-D51A-9C29-D1D8-FFAC4FB90F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1236E5-7FC3-05E8-DC61-7688F2870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F6BE9-F9BF-42F7-A160-2FEB8B84B16D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1E8EC5-DC61-AC42-95F3-3CACD1D8E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4389EF-4E61-3BC0-874B-961D55B16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129E6-F358-4672-A07E-0FDDC3DC0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376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0">
        <p14:reveal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3E0DA-046E-13ED-263B-C0FB638B1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88936-0BEC-ECCC-EF07-CBFAE8956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3D6E03-A137-7F78-837F-3F4FC4660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F6BE9-F9BF-42F7-A160-2FEB8B84B16D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C8F99E-2603-C776-9861-4F8E31DC7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61DC4B-43FE-528A-4CC5-A0FE67C5F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129E6-F358-4672-A07E-0FDDC3DC0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572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0">
        <p14:reveal/>
      </p:transition>
    </mc:Choice>
    <mc:Fallback xmlns=""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D4FD1-2534-84C8-7220-993C1E76B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FFC724-402C-F2CF-E5C0-4716203ADA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F3D058-903B-5BDF-2B5B-35884BDFC5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D27B81-A7FB-7009-703C-A2D573579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F6BE9-F9BF-42F7-A160-2FEB8B84B16D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FD9DDD-A8D2-FCD2-9BBF-FA93C4E4D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5CEC05-8F23-E880-F98F-C8F169831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129E6-F358-4672-A07E-0FDDC3DC0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04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0">
        <p14:reveal/>
      </p:transition>
    </mc:Choice>
    <mc:Fallback xmlns=""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8C728-DC1C-0C93-6581-DD1ECD4E8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31BAEC-488D-FAC1-4991-99BE617966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5C88B2-0631-F340-5145-065FBA6437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3E996E-32AA-E712-8CEF-F52AAA5AF1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BE8186-063F-C72F-393B-B67F66C917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2CADE3B-ED14-1DCA-9D94-3C5A5D5E9F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F6BE9-F9BF-42F7-A160-2FEB8B84B16D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BF14CC-56BE-A433-B782-088627A9B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59104D-B46C-17A6-84A0-D822E47B9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129E6-F358-4672-A07E-0FDDC3DC0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312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0">
        <p14:reveal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45D3E-84B9-1829-5AEF-5A74007A0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F770AE-1FB9-B8EE-D7EE-DE27A37E3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F6BE9-F9BF-42F7-A160-2FEB8B84B16D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0F3B81-F3AE-C323-07B1-340AFABAC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81E75F-BCFB-12BA-6387-300163F96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129E6-F358-4672-A07E-0FDDC3DC0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150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0">
        <p14:reveal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CB539B8-613D-6336-206D-AD1689A51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F6BE9-F9BF-42F7-A160-2FEB8B84B16D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3461DC-DA43-9DCC-014C-E2D212C3A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2CE695-F6DF-9E70-2930-C6E5A50F4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129E6-F358-4672-A07E-0FDDC3DC0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463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0">
        <p14:reveal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1872B9-8EC1-43D4-D35C-032C1FBF1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DD284A-66DE-BCFD-4E9F-BA6A53FABD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284D44-E418-017A-4335-DB6039C2E1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9D73AE-96E3-A8FD-5EDB-706D7928F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F6BE9-F9BF-42F7-A160-2FEB8B84B16D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B2A54B-F604-E9D3-4293-A6612B005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BC0525-6C09-0096-9C0D-DC9421F05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129E6-F358-4672-A07E-0FDDC3DC0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254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0">
        <p14:reveal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A06D0-7002-B260-E011-9FB9A870B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19EA3E-471B-0D9A-B050-487CA13074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270B8D-D38C-B8E5-D018-C0FFB88576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643894-7373-C657-FA47-FA3ABD3A4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F6BE9-F9BF-42F7-A160-2FEB8B84B16D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052640-8A1C-718A-C020-8B5ECAE02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DDFB8D-76F2-18E2-39BB-B7207487A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129E6-F358-4672-A07E-0FDDC3DC0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461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0">
        <p14:reveal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0F6368-D001-71BD-A403-01241BB1F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C4AD19-36CF-34B8-DB98-5AC25C7BBB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DE7CF7-318E-2B5B-054A-D445902376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F6BE9-F9BF-42F7-A160-2FEB8B84B16D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8D2CD3-EEF5-3702-E240-553F9681EB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FF1C75-C233-CCD7-406F-CBD77508E7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0129E6-F358-4672-A07E-0FDDC3DC0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859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mc:AlternateContent xmlns:mc="http://schemas.openxmlformats.org/markup-compatibility/2006" xmlns:p14="http://schemas.microsoft.com/office/powerpoint/2010/main">
    <mc:Choice Requires="p14">
      <p:transition spd="slow" p14:dur="10000" advClick="0" advTm="0">
        <p14:reveal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loating paper lanterns in the night sky">
            <a:extLst>
              <a:ext uri="{FF2B5EF4-FFF2-40B4-BE49-F238E27FC236}">
                <a16:creationId xmlns:a16="http://schemas.microsoft.com/office/drawing/2014/main" id="{178383F5-9C4E-38BB-A147-07BE6C3088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A9E5B59-0F6C-197F-93CF-C16B9EAC0F4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6200">
                <a:solidFill>
                  <a:srgbClr val="FFFFFF"/>
                </a:solidFill>
              </a:rPr>
              <a:t>Sandcastle II Events December 2022 to March 2023</a:t>
            </a:r>
            <a:br>
              <a:rPr lang="en-US" sz="6200">
                <a:solidFill>
                  <a:srgbClr val="FFFFFF"/>
                </a:solidFill>
              </a:rPr>
            </a:br>
            <a:endParaRPr lang="en-US" sz="620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52DC56-D173-1885-166B-C6A6E31620A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3119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8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in a room&#10;&#10;Description automatically generated with medium confidence">
            <a:extLst>
              <a:ext uri="{FF2B5EF4-FFF2-40B4-BE49-F238E27FC236}">
                <a16:creationId xmlns:a16="http://schemas.microsoft.com/office/drawing/2014/main" id="{35DD2DDA-D3A4-0372-6159-58AE37ACA7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738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250" advClick="0" advTm="0">
        <p14:reveal/>
      </p:transition>
    </mc:Choice>
    <mc:Fallback xmlns="">
      <p:transition spd="slow" advClick="0" advTm="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t tables&#10;&#10;Description automatically generated with medium confidence">
            <a:extLst>
              <a:ext uri="{FF2B5EF4-FFF2-40B4-BE49-F238E27FC236}">
                <a16:creationId xmlns:a16="http://schemas.microsoft.com/office/drawing/2014/main" id="{83655A2F-36CB-05A8-5368-09EFCCC3D8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677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250" advClick="0" advTm="0">
        <p14:reveal/>
      </p:transition>
    </mc:Choice>
    <mc:Fallback xmlns="">
      <p:transition spd="slow" advClick="0" advTm="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t tables&#10;&#10;Description automatically generated with low confidence">
            <a:extLst>
              <a:ext uri="{FF2B5EF4-FFF2-40B4-BE49-F238E27FC236}">
                <a16:creationId xmlns:a16="http://schemas.microsoft.com/office/drawing/2014/main" id="{A66AA597-DAB2-71C7-1B33-1FA91A4DF2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04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0" advClick="0" advTm="0">
        <p14:reveal/>
      </p:transition>
    </mc:Choice>
    <mc:Fallback xmlns="">
      <p:transition spd="slow" advClick="0" advTm="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BBDB8-EB7E-333B-8105-24E2B8A2C85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Duck race in the pool 2023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74DC5E-7C97-DB49-C210-EF051427B3B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 descr="A group of rubber ducks&#10;&#10;Description automatically generated with medium confidence">
            <a:extLst>
              <a:ext uri="{FF2B5EF4-FFF2-40B4-BE49-F238E27FC236}">
                <a16:creationId xmlns:a16="http://schemas.microsoft.com/office/drawing/2014/main" id="{28598953-85E1-3C09-47E5-9A2B512381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35313" y="3319463"/>
            <a:ext cx="5168899" cy="3876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075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0" advClick="0" advTm="0">
        <p14:reveal/>
      </p:transition>
    </mc:Choice>
    <mc:Fallback xmlns="">
      <p:transition spd="slow" advClick="0" advTm="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DA471CC5-15DB-EE9B-752F-F4DB203675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57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0" advClick="0" advTm="0">
        <p14:reveal/>
      </p:transition>
    </mc:Choice>
    <mc:Fallback xmlns="">
      <p:transition spd="slow" advClick="0" advTm="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eople in a pool&#10;&#10;Description automatically generated with medium confidence">
            <a:extLst>
              <a:ext uri="{FF2B5EF4-FFF2-40B4-BE49-F238E27FC236}">
                <a16:creationId xmlns:a16="http://schemas.microsoft.com/office/drawing/2014/main" id="{43A3DBAD-7F69-B9FB-B0AF-1CA0CC1F87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9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0" advClick="0" advTm="0">
        <p14:reveal/>
      </p:transition>
    </mc:Choice>
    <mc:Fallback xmlns="">
      <p:transition spd="slow" advClick="0" advTm="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around a pool&#10;&#10;Description automatically generated with medium confidence">
            <a:extLst>
              <a:ext uri="{FF2B5EF4-FFF2-40B4-BE49-F238E27FC236}">
                <a16:creationId xmlns:a16="http://schemas.microsoft.com/office/drawing/2014/main" id="{1B10BCD1-9644-6FEF-94F6-EBC41589C2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500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0">
        <p14:reveal/>
      </p:transition>
    </mc:Choice>
    <mc:Fallback xmlns="">
      <p:transition spd="slow" advClick="0" advTm="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holding umbrellas&#10;&#10;Description automatically generated with low confidence">
            <a:extLst>
              <a:ext uri="{FF2B5EF4-FFF2-40B4-BE49-F238E27FC236}">
                <a16:creationId xmlns:a16="http://schemas.microsoft.com/office/drawing/2014/main" id="{92CA3234-5B88-57FA-3278-42DD20EE74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330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0" advClick="0" advTm="0">
        <p14:reveal/>
      </p:transition>
    </mc:Choice>
    <mc:Fallback xmlns="">
      <p:transition spd="slow" advClick="0" advTm="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rubber ducks&#10;&#10;Description automatically generated with medium confidence">
            <a:extLst>
              <a:ext uri="{FF2B5EF4-FFF2-40B4-BE49-F238E27FC236}">
                <a16:creationId xmlns:a16="http://schemas.microsoft.com/office/drawing/2014/main" id="{CFF8B319-60D4-C190-E71E-835D1442EA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24200" y="1200150"/>
            <a:ext cx="594360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962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0">
        <p14:reveal/>
      </p:transition>
    </mc:Choice>
    <mc:Fallback xmlns="">
      <p:transition spd="slow" advClick="0" advTm="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4" descr="Colourful boardgame">
            <a:extLst>
              <a:ext uri="{FF2B5EF4-FFF2-40B4-BE49-F238E27FC236}">
                <a16:creationId xmlns:a16="http://schemas.microsoft.com/office/drawing/2014/main" id="{BB4B5A4D-96A4-23E9-69FE-EC55FDBAC9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414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2CA1B59-9751-B8B4-DC45-6D6C2A211C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200">
                <a:solidFill>
                  <a:srgbClr val="FFFFFF"/>
                </a:solidFill>
              </a:rPr>
              <a:t>Game night 2023</a:t>
            </a:r>
            <a:br>
              <a:rPr lang="en-US" sz="5200">
                <a:solidFill>
                  <a:srgbClr val="FFFFFF"/>
                </a:solidFill>
              </a:rPr>
            </a:br>
            <a:endParaRPr lang="en-US" sz="520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09F609-E824-8920-1C24-6BE6A5AD55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97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0">
        <p14:reveal/>
      </p:transition>
    </mc:Choice>
    <mc:Fallback xmlns="">
      <p:transition spd="slow" advClick="0" advTm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9F25E-58B8-A465-EAB2-14389D7A63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Decorating the tree.  December 2022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F0626B-1774-A5C2-5CC2-D589A1444E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317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0">
        <p14:reveal/>
      </p:transition>
    </mc:Choice>
    <mc:Fallback xmlns="">
      <p:transition spd="slow" advClick="0" advTm="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round a table playing a game&#10;&#10;Description automatically generated with medium confidence">
            <a:extLst>
              <a:ext uri="{FF2B5EF4-FFF2-40B4-BE49-F238E27FC236}">
                <a16:creationId xmlns:a16="http://schemas.microsoft.com/office/drawing/2014/main" id="{3887DC57-BB9C-29E5-8E73-D902EE4C6E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61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0" advClick="0" advTm="0">
        <p14:reveal/>
      </p:transition>
    </mc:Choice>
    <mc:Fallback xmlns="">
      <p:transition spd="slow" advClick="0" advTm="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round a table&#10;&#10;Description automatically generated with medium confidence">
            <a:extLst>
              <a:ext uri="{FF2B5EF4-FFF2-40B4-BE49-F238E27FC236}">
                <a16:creationId xmlns:a16="http://schemas.microsoft.com/office/drawing/2014/main" id="{691DAFB0-8E25-2700-4778-0BF3668C29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566" y="0"/>
            <a:ext cx="91448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235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0" advClick="0" advTm="0">
        <p14:reveal/>
      </p:transition>
    </mc:Choice>
    <mc:Fallback xmlns="">
      <p:transition spd="slow" advClick="0" advTm="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round a table&#10;&#10;Description automatically generated with medium confidence">
            <a:extLst>
              <a:ext uri="{FF2B5EF4-FFF2-40B4-BE49-F238E27FC236}">
                <a16:creationId xmlns:a16="http://schemas.microsoft.com/office/drawing/2014/main" id="{5BB0634C-33CB-BC2E-E388-3F2379F62C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8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609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0" advClick="0" advTm="0">
        <p14:reveal/>
      </p:transition>
    </mc:Choice>
    <mc:Fallback xmlns="">
      <p:transition spd="slow" advClick="0" advTm="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round a table&#10;&#10;Description automatically generated with medium confidence">
            <a:extLst>
              <a:ext uri="{FF2B5EF4-FFF2-40B4-BE49-F238E27FC236}">
                <a16:creationId xmlns:a16="http://schemas.microsoft.com/office/drawing/2014/main" id="{06948AAC-59A8-27DB-3CE2-C704D2E7FD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22" b="779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03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250" advClick="0" advTm="0">
        <p14:reveal/>
      </p:transition>
    </mc:Choice>
    <mc:Fallback xmlns="">
      <p:transition spd="slow" advClick="0" advTm="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62B9F5-FBD4-82DF-2B4E-2AF12886DE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412" r="-1" b="473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DEF905-EE87-67F3-7179-F6A95057F4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en-US" sz="4800"/>
              <a:t>Dinner Dance 2023</a:t>
            </a:r>
            <a:br>
              <a:rPr lang="en-US" sz="4800"/>
            </a:br>
            <a:endParaRPr lang="en-US" sz="480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AB64E0-D4BA-3BDE-7F2B-EA4EC17ABB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pPr algn="l"/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4808501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0">
        <p14:reveal/>
      </p:transition>
    </mc:Choice>
    <mc:Fallback xmlns="">
      <p:transition spd="slow" advClick="0" advTm="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loor, indoor, person&#10;&#10;Description automatically generated">
            <a:extLst>
              <a:ext uri="{FF2B5EF4-FFF2-40B4-BE49-F238E27FC236}">
                <a16:creationId xmlns:a16="http://schemas.microsoft.com/office/drawing/2014/main" id="{9338C12D-27F5-6041-7115-9CAB88ACF5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26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0">
        <p14:reveal/>
      </p:transition>
    </mc:Choice>
    <mc:Fallback xmlns="">
      <p:transition spd="slow" advClick="0" advTm="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t tables&#10;&#10;Description automatically generated with medium confidence">
            <a:extLst>
              <a:ext uri="{FF2B5EF4-FFF2-40B4-BE49-F238E27FC236}">
                <a16:creationId xmlns:a16="http://schemas.microsoft.com/office/drawing/2014/main" id="{A604CCBB-4C3C-84A0-D145-5F0E9B9ED5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255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0" advClick="0" advTm="0">
        <p14:reveal/>
      </p:transition>
    </mc:Choice>
    <mc:Fallback xmlns="">
      <p:transition spd="slow" advClick="0" advTm="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in a kitchen&#10;&#10;Description automatically generated with low confidence">
            <a:extLst>
              <a:ext uri="{FF2B5EF4-FFF2-40B4-BE49-F238E27FC236}">
                <a16:creationId xmlns:a16="http://schemas.microsoft.com/office/drawing/2014/main" id="{780CCA1D-4A12-7210-F990-6F8425D1B3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060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0" advClick="0" advTm="0">
        <p14:reveal/>
      </p:transition>
    </mc:Choice>
    <mc:Fallback xmlns="">
      <p:transition spd="slow" advClick="0" advTm="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&#10;&#10;Description automatically generated">
            <a:extLst>
              <a:ext uri="{FF2B5EF4-FFF2-40B4-BE49-F238E27FC236}">
                <a16:creationId xmlns:a16="http://schemas.microsoft.com/office/drawing/2014/main" id="{6E704BB6-8665-6AF2-36D8-EA3F7F47CA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886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0" advClick="0" advTm="0">
        <p14:reveal/>
      </p:transition>
    </mc:Choice>
    <mc:Fallback xmlns="">
      <p:transition spd="slow" advClick="0" advTm="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t a table&#10;&#10;Description automatically generated with medium confidence">
            <a:extLst>
              <a:ext uri="{FF2B5EF4-FFF2-40B4-BE49-F238E27FC236}">
                <a16:creationId xmlns:a16="http://schemas.microsoft.com/office/drawing/2014/main" id="{68054D87-EF9E-B3B5-54D3-864C8735B7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56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0">
        <p14:reveal/>
      </p:transition>
    </mc:Choice>
    <mc:Fallback xmlns="">
      <p:transition spd="slow" advClick="0" advTm="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102FA-F59F-B683-1273-E1E33EF06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A group of people in a room">
            <a:extLst>
              <a:ext uri="{FF2B5EF4-FFF2-40B4-BE49-F238E27FC236}">
                <a16:creationId xmlns:a16="http://schemas.microsoft.com/office/drawing/2014/main" id="{F0F7AFF0-CA12-27FF-E8C7-015ACA6A6E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950" y="254792"/>
            <a:ext cx="4733925" cy="6311901"/>
          </a:xfrm>
        </p:spPr>
      </p:pic>
    </p:spTree>
    <p:extLst>
      <p:ext uri="{BB962C8B-B14F-4D97-AF65-F5344CB8AC3E}">
        <p14:creationId xmlns:p14="http://schemas.microsoft.com/office/powerpoint/2010/main" val="33424185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0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and person posing for a picture&#10;&#10;Description automatically generated with low confidence">
            <a:extLst>
              <a:ext uri="{FF2B5EF4-FFF2-40B4-BE49-F238E27FC236}">
                <a16:creationId xmlns:a16="http://schemas.microsoft.com/office/drawing/2014/main" id="{43DEBBEA-E3B5-7B32-7297-AD45AA42C6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63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0" advClick="0" advTm="0">
        <p14:reveal/>
      </p:transition>
    </mc:Choice>
    <mc:Fallback xmlns="">
      <p:transition spd="slow" advClick="0" advTm="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wo people in a kitchen&#10;&#10;Description automatically generated with low confidence">
            <a:extLst>
              <a:ext uri="{FF2B5EF4-FFF2-40B4-BE49-F238E27FC236}">
                <a16:creationId xmlns:a16="http://schemas.microsoft.com/office/drawing/2014/main" id="{DBFEB1C2-9376-C161-7A04-2B01244473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973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0" advClick="0" advTm="0">
        <p14:reveal/>
      </p:transition>
    </mc:Choice>
    <mc:Fallback xmlns="">
      <p:transition spd="slow" advClick="0" advTm="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7DBDD35E-8004-9344-4AE6-660F70EC9C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991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750" advClick="0" advTm="0">
        <p14:reveal/>
      </p:transition>
    </mc:Choice>
    <mc:Fallback xmlns="">
      <p:transition spd="slow" advClick="0" advTm="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and person dancing&#10;&#10;Description automatically generated with medium confidence">
            <a:extLst>
              <a:ext uri="{FF2B5EF4-FFF2-40B4-BE49-F238E27FC236}">
                <a16:creationId xmlns:a16="http://schemas.microsoft.com/office/drawing/2014/main" id="{A318A5BE-810A-DAB7-E445-BE55F34229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181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0">
        <p14:reveal/>
      </p:transition>
    </mc:Choice>
    <mc:Fallback xmlns="">
      <p:transition spd="slow" advClick="0" advTm="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8CB19FB-7C96-4FEC-9331-E826E4E36C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erson holding a baby&#10;&#10;Description automatically generated with medium confidence">
            <a:extLst>
              <a:ext uri="{FF2B5EF4-FFF2-40B4-BE49-F238E27FC236}">
                <a16:creationId xmlns:a16="http://schemas.microsoft.com/office/drawing/2014/main" id="{2E7D1DBE-761F-1AD2-6506-1211F921D8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72" r="29225" b="-1"/>
          <a:stretch/>
        </p:blipFill>
        <p:spPr>
          <a:xfrm rot="5400000">
            <a:off x="2373629" y="-1539239"/>
            <a:ext cx="6858001" cy="992886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F071BB7-867E-46A9-A7C2-3FCB28CB8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3810"/>
            <a:ext cx="12192000" cy="6858000"/>
            <a:chOff x="0" y="-3810"/>
            <a:chExt cx="12192000" cy="6858000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6FF0FCAE-6984-42EA-83CB-9F69F24A3E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0219" y="-3810"/>
              <a:ext cx="8273365" cy="6858000"/>
            </a:xfrm>
            <a:custGeom>
              <a:avLst/>
              <a:gdLst>
                <a:gd name="connsiteX0" fmla="*/ 4102025 w 8273365"/>
                <a:gd name="connsiteY0" fmla="*/ 169161 h 6858000"/>
                <a:gd name="connsiteX1" fmla="*/ 1827641 w 8273365"/>
                <a:gd name="connsiteY1" fmla="*/ 1129498 h 6858000"/>
                <a:gd name="connsiteX2" fmla="*/ 1132950 w 8273365"/>
                <a:gd name="connsiteY2" fmla="*/ 2178191 h 6858000"/>
                <a:gd name="connsiteX3" fmla="*/ 877835 w 8273365"/>
                <a:gd name="connsiteY3" fmla="*/ 3466345 h 6858000"/>
                <a:gd name="connsiteX4" fmla="*/ 1089650 w 8273365"/>
                <a:gd name="connsiteY4" fmla="*/ 4644934 h 6858000"/>
                <a:gd name="connsiteX5" fmla="*/ 1672144 w 8273365"/>
                <a:gd name="connsiteY5" fmla="*/ 5633505 h 6858000"/>
                <a:gd name="connsiteX6" fmla="*/ 2747751 w 8273365"/>
                <a:gd name="connsiteY6" fmla="*/ 6459556 h 6858000"/>
                <a:gd name="connsiteX7" fmla="*/ 4102171 w 8273365"/>
                <a:gd name="connsiteY7" fmla="*/ 6763529 h 6858000"/>
                <a:gd name="connsiteX8" fmla="*/ 5506765 w 8273365"/>
                <a:gd name="connsiteY8" fmla="*/ 5818405 h 6858000"/>
                <a:gd name="connsiteX9" fmla="*/ 5914160 w 8273365"/>
                <a:gd name="connsiteY9" fmla="*/ 5382925 h 6858000"/>
                <a:gd name="connsiteX10" fmla="*/ 6891758 w 8273365"/>
                <a:gd name="connsiteY10" fmla="*/ 4677848 h 6858000"/>
                <a:gd name="connsiteX11" fmla="*/ 7158868 w 8273365"/>
                <a:gd name="connsiteY11" fmla="*/ 4511965 h 6858000"/>
                <a:gd name="connsiteX12" fmla="*/ 7306320 w 8273365"/>
                <a:gd name="connsiteY12" fmla="*/ 4179467 h 6858000"/>
                <a:gd name="connsiteX13" fmla="*/ 7315828 w 8273365"/>
                <a:gd name="connsiteY13" fmla="*/ 2884730 h 6858000"/>
                <a:gd name="connsiteX14" fmla="*/ 6704519 w 8273365"/>
                <a:gd name="connsiteY14" fmla="*/ 1640752 h 6858000"/>
                <a:gd name="connsiteX15" fmla="*/ 5471805 w 8273365"/>
                <a:gd name="connsiteY15" fmla="*/ 563096 h 6858000"/>
                <a:gd name="connsiteX16" fmla="*/ 4102025 w 8273365"/>
                <a:gd name="connsiteY16" fmla="*/ 169161 h 6858000"/>
                <a:gd name="connsiteX17" fmla="*/ 1815426 w 8273365"/>
                <a:gd name="connsiteY17" fmla="*/ 0 h 6858000"/>
                <a:gd name="connsiteX18" fmla="*/ 6228114 w 8273365"/>
                <a:gd name="connsiteY18" fmla="*/ 0 h 6858000"/>
                <a:gd name="connsiteX19" fmla="*/ 6378838 w 8273365"/>
                <a:gd name="connsiteY19" fmla="*/ 104569 h 6858000"/>
                <a:gd name="connsiteX20" fmla="*/ 8151535 w 8273365"/>
                <a:gd name="connsiteY20" fmla="*/ 4415712 h 6858000"/>
                <a:gd name="connsiteX21" fmla="*/ 6540097 w 8273365"/>
                <a:gd name="connsiteY21" fmla="*/ 5998038 h 6858000"/>
                <a:gd name="connsiteX22" fmla="*/ 5741125 w 8273365"/>
                <a:gd name="connsiteY22" fmla="*/ 6849976 h 6858000"/>
                <a:gd name="connsiteX23" fmla="*/ 5732797 w 8273365"/>
                <a:gd name="connsiteY23" fmla="*/ 6858000 h 6858000"/>
                <a:gd name="connsiteX24" fmla="*/ 1711956 w 8273365"/>
                <a:gd name="connsiteY24" fmla="*/ 6858000 h 6858000"/>
                <a:gd name="connsiteX25" fmla="*/ 1631859 w 8273365"/>
                <a:gd name="connsiteY25" fmla="*/ 6799706 h 6858000"/>
                <a:gd name="connsiteX26" fmla="*/ 1004515 w 8273365"/>
                <a:gd name="connsiteY26" fmla="*/ 6203417 h 6858000"/>
                <a:gd name="connsiteX27" fmla="*/ 0 w 8273365"/>
                <a:gd name="connsiteY27" fmla="*/ 3466345 h 6858000"/>
                <a:gd name="connsiteX28" fmla="*/ 1808555 w 8273365"/>
                <a:gd name="connsiteY28" fmla="*/ 448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8273365" h="6858000">
                  <a:moveTo>
                    <a:pt x="4102025" y="169161"/>
                  </a:moveTo>
                  <a:cubicBezTo>
                    <a:pt x="3243792" y="169161"/>
                    <a:pt x="2435879" y="510143"/>
                    <a:pt x="1827641" y="1129498"/>
                  </a:cubicBezTo>
                  <a:cubicBezTo>
                    <a:pt x="1529958" y="1432447"/>
                    <a:pt x="1296200" y="1785278"/>
                    <a:pt x="1132950" y="2178191"/>
                  </a:cubicBezTo>
                  <a:cubicBezTo>
                    <a:pt x="963703" y="2585585"/>
                    <a:pt x="877835" y="3019017"/>
                    <a:pt x="877835" y="3466345"/>
                  </a:cubicBezTo>
                  <a:cubicBezTo>
                    <a:pt x="877835" y="3873007"/>
                    <a:pt x="949074" y="4269431"/>
                    <a:pt x="1089650" y="4644934"/>
                  </a:cubicBezTo>
                  <a:cubicBezTo>
                    <a:pt x="1225254" y="5007127"/>
                    <a:pt x="1421271" y="5339626"/>
                    <a:pt x="1672144" y="5633505"/>
                  </a:cubicBezTo>
                  <a:cubicBezTo>
                    <a:pt x="1968657" y="5980924"/>
                    <a:pt x="2340649" y="6266465"/>
                    <a:pt x="2747751" y="6459556"/>
                  </a:cubicBezTo>
                  <a:cubicBezTo>
                    <a:pt x="3172991" y="6661277"/>
                    <a:pt x="3628659" y="6763529"/>
                    <a:pt x="4102171" y="6763529"/>
                  </a:cubicBezTo>
                  <a:cubicBezTo>
                    <a:pt x="4621030" y="6763529"/>
                    <a:pt x="4940657" y="6439515"/>
                    <a:pt x="5506765" y="5818405"/>
                  </a:cubicBezTo>
                  <a:cubicBezTo>
                    <a:pt x="5636225" y="5676365"/>
                    <a:pt x="5770072" y="5529498"/>
                    <a:pt x="5914160" y="5382925"/>
                  </a:cubicBezTo>
                  <a:cubicBezTo>
                    <a:pt x="6290981" y="4999374"/>
                    <a:pt x="6638252" y="4813450"/>
                    <a:pt x="6891758" y="4677848"/>
                  </a:cubicBezTo>
                  <a:cubicBezTo>
                    <a:pt x="7016098" y="4611144"/>
                    <a:pt x="7114398" y="4558629"/>
                    <a:pt x="7158868" y="4511965"/>
                  </a:cubicBezTo>
                  <a:cubicBezTo>
                    <a:pt x="7208604" y="4459742"/>
                    <a:pt x="7260974" y="4341693"/>
                    <a:pt x="7306320" y="4179467"/>
                  </a:cubicBezTo>
                  <a:cubicBezTo>
                    <a:pt x="7422466" y="3764174"/>
                    <a:pt x="7425540" y="3328547"/>
                    <a:pt x="7315828" y="2884730"/>
                  </a:cubicBezTo>
                  <a:cubicBezTo>
                    <a:pt x="7210506" y="2459197"/>
                    <a:pt x="6999129" y="2028984"/>
                    <a:pt x="6704519" y="1640752"/>
                  </a:cubicBezTo>
                  <a:cubicBezTo>
                    <a:pt x="6369826" y="1199861"/>
                    <a:pt x="5943562" y="827136"/>
                    <a:pt x="5471805" y="563096"/>
                  </a:cubicBezTo>
                  <a:cubicBezTo>
                    <a:pt x="5011311" y="305349"/>
                    <a:pt x="4537651" y="169161"/>
                    <a:pt x="4102025" y="169161"/>
                  </a:cubicBezTo>
                  <a:close/>
                  <a:moveTo>
                    <a:pt x="1815426" y="0"/>
                  </a:moveTo>
                  <a:lnTo>
                    <a:pt x="6228114" y="0"/>
                  </a:lnTo>
                  <a:lnTo>
                    <a:pt x="6378838" y="104569"/>
                  </a:lnTo>
                  <a:cubicBezTo>
                    <a:pt x="7701449" y="1070221"/>
                    <a:pt x="8614337" y="2759472"/>
                    <a:pt x="8151535" y="4415712"/>
                  </a:cubicBezTo>
                  <a:cubicBezTo>
                    <a:pt x="7841710" y="5524525"/>
                    <a:pt x="7282330" y="5242495"/>
                    <a:pt x="6540097" y="5998038"/>
                  </a:cubicBezTo>
                  <a:cubicBezTo>
                    <a:pt x="6261706" y="6281367"/>
                    <a:pt x="6008555" y="6583271"/>
                    <a:pt x="5741125" y="6849976"/>
                  </a:cubicBezTo>
                  <a:lnTo>
                    <a:pt x="5732797" y="6858000"/>
                  </a:lnTo>
                  <a:lnTo>
                    <a:pt x="1711956" y="6858000"/>
                  </a:lnTo>
                  <a:lnTo>
                    <a:pt x="1631859" y="6799706"/>
                  </a:lnTo>
                  <a:cubicBezTo>
                    <a:pt x="1402830" y="6623620"/>
                    <a:pt x="1192523" y="6423644"/>
                    <a:pt x="1004515" y="6203417"/>
                  </a:cubicBezTo>
                  <a:cubicBezTo>
                    <a:pt x="378870" y="5470546"/>
                    <a:pt x="0" y="4513427"/>
                    <a:pt x="0" y="3466345"/>
                  </a:cubicBezTo>
                  <a:cubicBezTo>
                    <a:pt x="0" y="2025290"/>
                    <a:pt x="717408" y="754744"/>
                    <a:pt x="1808555" y="4483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EEDAA96-38BD-4AC0-8E5F-CF74F5C718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0219" y="-3810"/>
              <a:ext cx="8273365" cy="6858000"/>
            </a:xfrm>
            <a:custGeom>
              <a:avLst/>
              <a:gdLst>
                <a:gd name="connsiteX0" fmla="*/ 1616062 w 8273365"/>
                <a:gd name="connsiteY0" fmla="*/ 0 h 6858000"/>
                <a:gd name="connsiteX1" fmla="*/ 3206514 w 8273365"/>
                <a:gd name="connsiteY1" fmla="*/ 0 h 6858000"/>
                <a:gd name="connsiteX2" fmla="*/ 3122517 w 8273365"/>
                <a:gd name="connsiteY2" fmla="*/ 23655 h 6858000"/>
                <a:gd name="connsiteX3" fmla="*/ 1723196 w 8273365"/>
                <a:gd name="connsiteY3" fmla="*/ 880747 h 6858000"/>
                <a:gd name="connsiteX4" fmla="*/ 997786 w 8273365"/>
                <a:gd name="connsiteY4" fmla="*/ 1975811 h 6858000"/>
                <a:gd name="connsiteX5" fmla="*/ 731408 w 8273365"/>
                <a:gd name="connsiteY5" fmla="*/ 3320136 h 6858000"/>
                <a:gd name="connsiteX6" fmla="*/ 952731 w 8273365"/>
                <a:gd name="connsiteY6" fmla="*/ 4550071 h 6858000"/>
                <a:gd name="connsiteX7" fmla="*/ 1560970 w 8273365"/>
                <a:gd name="connsiteY7" fmla="*/ 5582379 h 6858000"/>
                <a:gd name="connsiteX8" fmla="*/ 2685142 w 8273365"/>
                <a:gd name="connsiteY8" fmla="*/ 6445587 h 6858000"/>
                <a:gd name="connsiteX9" fmla="*/ 4102171 w 8273365"/>
                <a:gd name="connsiteY9" fmla="*/ 6763602 h 6858000"/>
                <a:gd name="connsiteX10" fmla="*/ 4840307 w 8273365"/>
                <a:gd name="connsiteY10" fmla="*/ 6518434 h 6858000"/>
                <a:gd name="connsiteX11" fmla="*/ 5614867 w 8273365"/>
                <a:gd name="connsiteY11" fmla="*/ 5770643 h 6858000"/>
                <a:gd name="connsiteX12" fmla="*/ 6018458 w 8273365"/>
                <a:gd name="connsiteY12" fmla="*/ 5339114 h 6858000"/>
                <a:gd name="connsiteX13" fmla="*/ 6960802 w 8273365"/>
                <a:gd name="connsiteY13" fmla="*/ 4660514 h 6858000"/>
                <a:gd name="connsiteX14" fmla="*/ 7264776 w 8273365"/>
                <a:gd name="connsiteY14" fmla="*/ 4466544 h 6858000"/>
                <a:gd name="connsiteX15" fmla="*/ 7447190 w 8273365"/>
                <a:gd name="connsiteY15" fmla="*/ 4072462 h 6858000"/>
                <a:gd name="connsiteX16" fmla="*/ 7457722 w 8273365"/>
                <a:gd name="connsiteY16" fmla="*/ 2703268 h 6858000"/>
                <a:gd name="connsiteX17" fmla="*/ 6820959 w 8273365"/>
                <a:gd name="connsiteY17" fmla="*/ 1406044 h 6858000"/>
                <a:gd name="connsiteX18" fmla="*/ 5543190 w 8273365"/>
                <a:gd name="connsiteY18" fmla="*/ 289185 h 6858000"/>
                <a:gd name="connsiteX19" fmla="*/ 4996775 w 8273365"/>
                <a:gd name="connsiteY19" fmla="*/ 40060 h 6858000"/>
                <a:gd name="connsiteX20" fmla="*/ 4871645 w 8273365"/>
                <a:gd name="connsiteY20" fmla="*/ 0 h 6858000"/>
                <a:gd name="connsiteX21" fmla="*/ 6433093 w 8273365"/>
                <a:gd name="connsiteY21" fmla="*/ 0 h 6858000"/>
                <a:gd name="connsiteX22" fmla="*/ 6564891 w 8273365"/>
                <a:gd name="connsiteY22" fmla="*/ 101152 h 6858000"/>
                <a:gd name="connsiteX23" fmla="*/ 8151535 w 8273365"/>
                <a:gd name="connsiteY23" fmla="*/ 4269504 h 6858000"/>
                <a:gd name="connsiteX24" fmla="*/ 6540097 w 8273365"/>
                <a:gd name="connsiteY24" fmla="*/ 5851830 h 6858000"/>
                <a:gd name="connsiteX25" fmla="*/ 5606037 w 8273365"/>
                <a:gd name="connsiteY25" fmla="*/ 6833938 h 6858000"/>
                <a:gd name="connsiteX26" fmla="*/ 5578888 w 8273365"/>
                <a:gd name="connsiteY26" fmla="*/ 6858000 h 6858000"/>
                <a:gd name="connsiteX27" fmla="*/ 1925521 w 8273365"/>
                <a:gd name="connsiteY27" fmla="*/ 6858000 h 6858000"/>
                <a:gd name="connsiteX28" fmla="*/ 1807085 w 8273365"/>
                <a:gd name="connsiteY28" fmla="*/ 6781026 h 6858000"/>
                <a:gd name="connsiteX29" fmla="*/ 1004515 w 8273365"/>
                <a:gd name="connsiteY29" fmla="*/ 6057209 h 6858000"/>
                <a:gd name="connsiteX30" fmla="*/ 0 w 8273365"/>
                <a:gd name="connsiteY30" fmla="*/ 3320136 h 6858000"/>
                <a:gd name="connsiteX31" fmla="*/ 1492767 w 8273365"/>
                <a:gd name="connsiteY31" fmla="*/ 9861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8273365" h="6858000">
                  <a:moveTo>
                    <a:pt x="1616062" y="0"/>
                  </a:moveTo>
                  <a:lnTo>
                    <a:pt x="3206514" y="0"/>
                  </a:lnTo>
                  <a:lnTo>
                    <a:pt x="3122517" y="23655"/>
                  </a:lnTo>
                  <a:cubicBezTo>
                    <a:pt x="2599902" y="185042"/>
                    <a:pt x="2120807" y="476097"/>
                    <a:pt x="1723196" y="880747"/>
                  </a:cubicBezTo>
                  <a:cubicBezTo>
                    <a:pt x="1412348" y="1197008"/>
                    <a:pt x="1168351" y="1565490"/>
                    <a:pt x="997786" y="1975811"/>
                  </a:cubicBezTo>
                  <a:cubicBezTo>
                    <a:pt x="821078" y="2401050"/>
                    <a:pt x="731408" y="2853352"/>
                    <a:pt x="731408" y="3320136"/>
                  </a:cubicBezTo>
                  <a:cubicBezTo>
                    <a:pt x="731408" y="3744353"/>
                    <a:pt x="805864" y="4158182"/>
                    <a:pt x="952731" y="4550071"/>
                  </a:cubicBezTo>
                  <a:cubicBezTo>
                    <a:pt x="1094331" y="4928208"/>
                    <a:pt x="1298980" y="5275627"/>
                    <a:pt x="1560970" y="5582379"/>
                  </a:cubicBezTo>
                  <a:cubicBezTo>
                    <a:pt x="1870793" y="5945304"/>
                    <a:pt x="2259610" y="6243718"/>
                    <a:pt x="2685142" y="6445587"/>
                  </a:cubicBezTo>
                  <a:cubicBezTo>
                    <a:pt x="3130131" y="6656669"/>
                    <a:pt x="3606861" y="6763602"/>
                    <a:pt x="4102171" y="6763602"/>
                  </a:cubicBezTo>
                  <a:cubicBezTo>
                    <a:pt x="4371914" y="6763602"/>
                    <a:pt x="4599528" y="6687974"/>
                    <a:pt x="4840307" y="6518434"/>
                  </a:cubicBezTo>
                  <a:cubicBezTo>
                    <a:pt x="5099811" y="6335729"/>
                    <a:pt x="5349951" y="6061159"/>
                    <a:pt x="5614867" y="5770643"/>
                  </a:cubicBezTo>
                  <a:cubicBezTo>
                    <a:pt x="5743449" y="5629628"/>
                    <a:pt x="5876273" y="5483786"/>
                    <a:pt x="6018458" y="5339114"/>
                  </a:cubicBezTo>
                  <a:cubicBezTo>
                    <a:pt x="6379773" y="4971361"/>
                    <a:pt x="6715635" y="4791728"/>
                    <a:pt x="6960802" y="4660514"/>
                  </a:cubicBezTo>
                  <a:cubicBezTo>
                    <a:pt x="7116154" y="4577280"/>
                    <a:pt x="7206994" y="4527251"/>
                    <a:pt x="7264776" y="4466544"/>
                  </a:cubicBezTo>
                  <a:cubicBezTo>
                    <a:pt x="7332650" y="4395306"/>
                    <a:pt x="7394089" y="4262628"/>
                    <a:pt x="7447190" y="4072462"/>
                  </a:cubicBezTo>
                  <a:cubicBezTo>
                    <a:pt x="7570066" y="3632594"/>
                    <a:pt x="7573576" y="3171954"/>
                    <a:pt x="7457722" y="2703268"/>
                  </a:cubicBezTo>
                  <a:cubicBezTo>
                    <a:pt x="7347718" y="2258572"/>
                    <a:pt x="7127565" y="1810073"/>
                    <a:pt x="6820959" y="1406044"/>
                  </a:cubicBezTo>
                  <a:cubicBezTo>
                    <a:pt x="6474271" y="949207"/>
                    <a:pt x="6032355" y="563024"/>
                    <a:pt x="5543190" y="289185"/>
                  </a:cubicBezTo>
                  <a:cubicBezTo>
                    <a:pt x="5362386" y="187977"/>
                    <a:pt x="5179299" y="104665"/>
                    <a:pt x="4996775" y="40060"/>
                  </a:cubicBezTo>
                  <a:lnTo>
                    <a:pt x="4871645" y="0"/>
                  </a:lnTo>
                  <a:lnTo>
                    <a:pt x="6433093" y="0"/>
                  </a:lnTo>
                  <a:lnTo>
                    <a:pt x="6564891" y="101152"/>
                  </a:lnTo>
                  <a:cubicBezTo>
                    <a:pt x="7785271" y="1084819"/>
                    <a:pt x="8592299" y="2692132"/>
                    <a:pt x="8151535" y="4269504"/>
                  </a:cubicBezTo>
                  <a:cubicBezTo>
                    <a:pt x="7841710" y="5378317"/>
                    <a:pt x="7282330" y="5096287"/>
                    <a:pt x="6540097" y="5851830"/>
                  </a:cubicBezTo>
                  <a:cubicBezTo>
                    <a:pt x="6215307" y="6182380"/>
                    <a:pt x="5924872" y="6538214"/>
                    <a:pt x="5606037" y="6833938"/>
                  </a:cubicBezTo>
                  <a:lnTo>
                    <a:pt x="5578888" y="6858000"/>
                  </a:lnTo>
                  <a:lnTo>
                    <a:pt x="1925521" y="6858000"/>
                  </a:lnTo>
                  <a:lnTo>
                    <a:pt x="1807085" y="6781026"/>
                  </a:lnTo>
                  <a:cubicBezTo>
                    <a:pt x="1509378" y="6576133"/>
                    <a:pt x="1239525" y="6332492"/>
                    <a:pt x="1004515" y="6057209"/>
                  </a:cubicBezTo>
                  <a:cubicBezTo>
                    <a:pt x="378870" y="5324338"/>
                    <a:pt x="0" y="4367220"/>
                    <a:pt x="0" y="3320136"/>
                  </a:cubicBezTo>
                  <a:cubicBezTo>
                    <a:pt x="0" y="2023187"/>
                    <a:pt x="581101" y="864350"/>
                    <a:pt x="1492767" y="98612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000679E-B592-4134-AC05-8EC80BBC4D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37594" y="-3810"/>
              <a:ext cx="8219860" cy="6858000"/>
            </a:xfrm>
            <a:custGeom>
              <a:avLst/>
              <a:gdLst>
                <a:gd name="connsiteX0" fmla="*/ 5534366 w 8219860"/>
                <a:gd name="connsiteY0" fmla="*/ 0 h 6858000"/>
                <a:gd name="connsiteX1" fmla="*/ 6263243 w 8219860"/>
                <a:gd name="connsiteY1" fmla="*/ 0 h 6858000"/>
                <a:gd name="connsiteX2" fmla="*/ 6295307 w 8219860"/>
                <a:gd name="connsiteY2" fmla="*/ 21377 h 6858000"/>
                <a:gd name="connsiteX3" fmla="*/ 6907056 w 8219860"/>
                <a:gd name="connsiteY3" fmla="*/ 522976 h 6858000"/>
                <a:gd name="connsiteX4" fmla="*/ 7434107 w 8219860"/>
                <a:gd name="connsiteY4" fmla="*/ 1119513 h 6858000"/>
                <a:gd name="connsiteX5" fmla="*/ 7856130 w 8219860"/>
                <a:gd name="connsiteY5" fmla="*/ 1802940 h 6858000"/>
                <a:gd name="connsiteX6" fmla="*/ 8019380 w 8219860"/>
                <a:gd name="connsiteY6" fmla="*/ 2174201 h 6858000"/>
                <a:gd name="connsiteX7" fmla="*/ 8054634 w 8219860"/>
                <a:gd name="connsiteY7" fmla="*/ 2269723 h 6858000"/>
                <a:gd name="connsiteX8" fmla="*/ 8086962 w 8219860"/>
                <a:gd name="connsiteY8" fmla="*/ 2366562 h 6858000"/>
                <a:gd name="connsiteX9" fmla="*/ 8115633 w 8219860"/>
                <a:gd name="connsiteY9" fmla="*/ 2464717 h 6858000"/>
                <a:gd name="connsiteX10" fmla="*/ 8140794 w 8219860"/>
                <a:gd name="connsiteY10" fmla="*/ 2563895 h 6858000"/>
                <a:gd name="connsiteX11" fmla="*/ 8218615 w 8219860"/>
                <a:gd name="connsiteY11" fmla="*/ 3378975 h 6858000"/>
                <a:gd name="connsiteX12" fmla="*/ 8175170 w 8219860"/>
                <a:gd name="connsiteY12" fmla="*/ 3786370 h 6858000"/>
                <a:gd name="connsiteX13" fmla="*/ 8073943 w 8219860"/>
                <a:gd name="connsiteY13" fmla="*/ 4180891 h 6858000"/>
                <a:gd name="connsiteX14" fmla="*/ 7939071 w 8219860"/>
                <a:gd name="connsiteY14" fmla="*/ 4562246 h 6858000"/>
                <a:gd name="connsiteX15" fmla="*/ 7854229 w 8219860"/>
                <a:gd name="connsiteY15" fmla="*/ 4751828 h 6858000"/>
                <a:gd name="connsiteX16" fmla="*/ 7745102 w 8219860"/>
                <a:gd name="connsiteY16" fmla="*/ 4936435 h 6858000"/>
                <a:gd name="connsiteX17" fmla="*/ 7605403 w 8219860"/>
                <a:gd name="connsiteY17" fmla="*/ 5106852 h 6858000"/>
                <a:gd name="connsiteX18" fmla="*/ 7524949 w 8219860"/>
                <a:gd name="connsiteY18" fmla="*/ 5182481 h 6858000"/>
                <a:gd name="connsiteX19" fmla="*/ 7440106 w 8219860"/>
                <a:gd name="connsiteY19" fmla="*/ 5250208 h 6858000"/>
                <a:gd name="connsiteX20" fmla="*/ 7101758 w 8219860"/>
                <a:gd name="connsiteY20" fmla="*/ 5463633 h 6858000"/>
                <a:gd name="connsiteX21" fmla="*/ 6804366 w 8219860"/>
                <a:gd name="connsiteY21" fmla="*/ 5657895 h 6858000"/>
                <a:gd name="connsiteX22" fmla="*/ 6671103 w 8219860"/>
                <a:gd name="connsiteY22" fmla="*/ 5765704 h 6858000"/>
                <a:gd name="connsiteX23" fmla="*/ 6545887 w 8219860"/>
                <a:gd name="connsiteY23" fmla="*/ 5882583 h 6858000"/>
                <a:gd name="connsiteX24" fmla="*/ 6485473 w 8219860"/>
                <a:gd name="connsiteY24" fmla="*/ 5945046 h 6858000"/>
                <a:gd name="connsiteX25" fmla="*/ 6423303 w 8219860"/>
                <a:gd name="connsiteY25" fmla="*/ 6011604 h 6858000"/>
                <a:gd name="connsiteX26" fmla="*/ 6298672 w 8219860"/>
                <a:gd name="connsiteY26" fmla="*/ 6146768 h 6858000"/>
                <a:gd name="connsiteX27" fmla="*/ 6040923 w 8219860"/>
                <a:gd name="connsiteY27" fmla="*/ 6418997 h 6858000"/>
                <a:gd name="connsiteX28" fmla="*/ 5907662 w 8219860"/>
                <a:gd name="connsiteY28" fmla="*/ 6555769 h 6858000"/>
                <a:gd name="connsiteX29" fmla="*/ 5769864 w 8219860"/>
                <a:gd name="connsiteY29" fmla="*/ 6691081 h 6858000"/>
                <a:gd name="connsiteX30" fmla="*/ 5581270 w 8219860"/>
                <a:gd name="connsiteY30" fmla="*/ 6858000 h 6858000"/>
                <a:gd name="connsiteX31" fmla="*/ 5057635 w 8219860"/>
                <a:gd name="connsiteY31" fmla="*/ 6858000 h 6858000"/>
                <a:gd name="connsiteX32" fmla="*/ 5112401 w 8219860"/>
                <a:gd name="connsiteY32" fmla="*/ 6812805 h 6858000"/>
                <a:gd name="connsiteX33" fmla="*/ 5241495 w 8219860"/>
                <a:gd name="connsiteY33" fmla="*/ 6689617 h 6858000"/>
                <a:gd name="connsiteX34" fmla="*/ 5485639 w 8219860"/>
                <a:gd name="connsiteY34" fmla="*/ 6421192 h 6858000"/>
                <a:gd name="connsiteX35" fmla="*/ 5603981 w 8219860"/>
                <a:gd name="connsiteY35" fmla="*/ 6279592 h 6858000"/>
                <a:gd name="connsiteX36" fmla="*/ 5722615 w 8219860"/>
                <a:gd name="connsiteY36" fmla="*/ 6135503 h 6858000"/>
                <a:gd name="connsiteX37" fmla="*/ 5967636 w 8219860"/>
                <a:gd name="connsiteY37" fmla="*/ 5845135 h 6858000"/>
                <a:gd name="connsiteX38" fmla="*/ 6099583 w 8219860"/>
                <a:gd name="connsiteY38" fmla="*/ 5703828 h 6858000"/>
                <a:gd name="connsiteX39" fmla="*/ 6168189 w 8219860"/>
                <a:gd name="connsiteY39" fmla="*/ 5634490 h 6858000"/>
                <a:gd name="connsiteX40" fmla="*/ 6241769 w 8219860"/>
                <a:gd name="connsiteY40" fmla="*/ 5564129 h 6858000"/>
                <a:gd name="connsiteX41" fmla="*/ 6567684 w 8219860"/>
                <a:gd name="connsiteY41" fmla="*/ 5312962 h 6858000"/>
                <a:gd name="connsiteX42" fmla="*/ 6918466 w 8219860"/>
                <a:gd name="connsiteY42" fmla="*/ 5121628 h 6858000"/>
                <a:gd name="connsiteX43" fmla="*/ 7084202 w 8219860"/>
                <a:gd name="connsiteY43" fmla="*/ 5039856 h 6858000"/>
                <a:gd name="connsiteX44" fmla="*/ 7231508 w 8219860"/>
                <a:gd name="connsiteY44" fmla="*/ 4955159 h 6858000"/>
                <a:gd name="connsiteX45" fmla="*/ 7455757 w 8219860"/>
                <a:gd name="connsiteY45" fmla="*/ 4736907 h 6858000"/>
                <a:gd name="connsiteX46" fmla="*/ 7597796 w 8219860"/>
                <a:gd name="connsiteY46" fmla="*/ 4437761 h 6858000"/>
                <a:gd name="connsiteX47" fmla="*/ 7667720 w 8219860"/>
                <a:gd name="connsiteY47" fmla="*/ 4093562 h 6858000"/>
                <a:gd name="connsiteX48" fmla="*/ 7680008 w 8219860"/>
                <a:gd name="connsiteY48" fmla="*/ 3742632 h 6858000"/>
                <a:gd name="connsiteX49" fmla="*/ 7657188 w 8219860"/>
                <a:gd name="connsiteY49" fmla="*/ 3396237 h 6858000"/>
                <a:gd name="connsiteX50" fmla="*/ 7604818 w 8219860"/>
                <a:gd name="connsiteY50" fmla="*/ 3055255 h 6858000"/>
                <a:gd name="connsiteX51" fmla="*/ 7522900 w 8219860"/>
                <a:gd name="connsiteY51" fmla="*/ 2720270 h 6858000"/>
                <a:gd name="connsiteX52" fmla="*/ 7299968 w 8219860"/>
                <a:gd name="connsiteY52" fmla="*/ 2062442 h 6858000"/>
                <a:gd name="connsiteX53" fmla="*/ 6971566 w 8219860"/>
                <a:gd name="connsiteY53" fmla="*/ 1438698 h 6858000"/>
                <a:gd name="connsiteX54" fmla="*/ 6771307 w 8219860"/>
                <a:gd name="connsiteY54" fmla="*/ 1144380 h 6858000"/>
                <a:gd name="connsiteX55" fmla="*/ 6547935 w 8219860"/>
                <a:gd name="connsiteY55" fmla="*/ 865129 h 6858000"/>
                <a:gd name="connsiteX56" fmla="*/ 6037997 w 8219860"/>
                <a:gd name="connsiteY56" fmla="*/ 359872 h 6858000"/>
                <a:gd name="connsiteX57" fmla="*/ 5602369 w 8219860"/>
                <a:gd name="connsiteY57" fmla="*/ 40572 h 6858000"/>
                <a:gd name="connsiteX58" fmla="*/ 1689206 w 8219860"/>
                <a:gd name="connsiteY58" fmla="*/ 0 h 6858000"/>
                <a:gd name="connsiteX59" fmla="*/ 2580244 w 8219860"/>
                <a:gd name="connsiteY59" fmla="*/ 0 h 6858000"/>
                <a:gd name="connsiteX60" fmla="*/ 2556490 w 8219860"/>
                <a:gd name="connsiteY60" fmla="*/ 13997 h 6858000"/>
                <a:gd name="connsiteX61" fmla="*/ 2125407 w 8219860"/>
                <a:gd name="connsiteY61" fmla="*/ 323156 h 6858000"/>
                <a:gd name="connsiteX62" fmla="*/ 1859322 w 8219860"/>
                <a:gd name="connsiteY62" fmla="*/ 553842 h 6858000"/>
                <a:gd name="connsiteX63" fmla="*/ 1607425 w 8219860"/>
                <a:gd name="connsiteY63" fmla="*/ 799741 h 6858000"/>
                <a:gd name="connsiteX64" fmla="*/ 861829 w 8219860"/>
                <a:gd name="connsiteY64" fmla="*/ 1987400 h 6858000"/>
                <a:gd name="connsiteX65" fmla="*/ 661422 w 8219860"/>
                <a:gd name="connsiteY65" fmla="*/ 2660149 h 6858000"/>
                <a:gd name="connsiteX66" fmla="*/ 608323 w 8219860"/>
                <a:gd name="connsiteY66" fmla="*/ 3006544 h 6858000"/>
                <a:gd name="connsiteX67" fmla="*/ 584625 w 8219860"/>
                <a:gd name="connsiteY67" fmla="*/ 3355571 h 6858000"/>
                <a:gd name="connsiteX68" fmla="*/ 589891 w 8219860"/>
                <a:gd name="connsiteY68" fmla="*/ 3705330 h 6858000"/>
                <a:gd name="connsiteX69" fmla="*/ 623389 w 8219860"/>
                <a:gd name="connsiteY69" fmla="*/ 4053626 h 6858000"/>
                <a:gd name="connsiteX70" fmla="*/ 787078 w 8219860"/>
                <a:gd name="connsiteY70" fmla="*/ 4735736 h 6858000"/>
                <a:gd name="connsiteX71" fmla="*/ 1081251 w 8219860"/>
                <a:gd name="connsiteY71" fmla="*/ 5376742 h 6858000"/>
                <a:gd name="connsiteX72" fmla="*/ 1274196 w 8219860"/>
                <a:gd name="connsiteY72" fmla="*/ 5674278 h 6858000"/>
                <a:gd name="connsiteX73" fmla="*/ 1381274 w 8219860"/>
                <a:gd name="connsiteY73" fmla="*/ 5816170 h 6858000"/>
                <a:gd name="connsiteX74" fmla="*/ 1495959 w 8219860"/>
                <a:gd name="connsiteY74" fmla="*/ 5953677 h 6858000"/>
                <a:gd name="connsiteX75" fmla="*/ 2013356 w 8219860"/>
                <a:gd name="connsiteY75" fmla="*/ 6450448 h 6858000"/>
                <a:gd name="connsiteX76" fmla="*/ 2083865 w 8219860"/>
                <a:gd name="connsiteY76" fmla="*/ 6506327 h 6858000"/>
                <a:gd name="connsiteX77" fmla="*/ 2155688 w 8219860"/>
                <a:gd name="connsiteY77" fmla="*/ 6560744 h 6858000"/>
                <a:gd name="connsiteX78" fmla="*/ 2228537 w 8219860"/>
                <a:gd name="connsiteY78" fmla="*/ 6613844 h 6858000"/>
                <a:gd name="connsiteX79" fmla="*/ 2302700 w 8219860"/>
                <a:gd name="connsiteY79" fmla="*/ 6665190 h 6858000"/>
                <a:gd name="connsiteX80" fmla="*/ 2610915 w 8219860"/>
                <a:gd name="connsiteY80" fmla="*/ 6853454 h 6858000"/>
                <a:gd name="connsiteX81" fmla="*/ 2619731 w 8219860"/>
                <a:gd name="connsiteY81" fmla="*/ 6858000 h 6858000"/>
                <a:gd name="connsiteX82" fmla="*/ 1931408 w 8219860"/>
                <a:gd name="connsiteY82" fmla="*/ 6858000 h 6858000"/>
                <a:gd name="connsiteX83" fmla="*/ 1782231 w 8219860"/>
                <a:gd name="connsiteY83" fmla="*/ 6759101 h 6858000"/>
                <a:gd name="connsiteX84" fmla="*/ 1179844 w 8219860"/>
                <a:gd name="connsiteY84" fmla="*/ 6247262 h 6858000"/>
                <a:gd name="connsiteX85" fmla="*/ 677221 w 8219860"/>
                <a:gd name="connsiteY85" fmla="*/ 5628784 h 6858000"/>
                <a:gd name="connsiteX86" fmla="*/ 302740 w 8219860"/>
                <a:gd name="connsiteY86" fmla="*/ 4919612 h 6858000"/>
                <a:gd name="connsiteX87" fmla="*/ 71615 w 8219860"/>
                <a:gd name="connsiteY87" fmla="*/ 4147685 h 6858000"/>
                <a:gd name="connsiteX88" fmla="*/ 14420 w 8219860"/>
                <a:gd name="connsiteY88" fmla="*/ 3747313 h 6858000"/>
                <a:gd name="connsiteX89" fmla="*/ 815 w 8219860"/>
                <a:gd name="connsiteY89" fmla="*/ 3342991 h 6858000"/>
                <a:gd name="connsiteX90" fmla="*/ 29340 w 8219860"/>
                <a:gd name="connsiteY90" fmla="*/ 2939692 h 6858000"/>
                <a:gd name="connsiteX91" fmla="*/ 97946 w 8219860"/>
                <a:gd name="connsiteY91" fmla="*/ 2541660 h 6858000"/>
                <a:gd name="connsiteX92" fmla="*/ 341358 w 8219860"/>
                <a:gd name="connsiteY92" fmla="*/ 1774268 h 6858000"/>
                <a:gd name="connsiteX93" fmla="*/ 1212758 w 8219860"/>
                <a:gd name="connsiteY93" fmla="*/ 432721 h 6858000"/>
                <a:gd name="connsiteX94" fmla="*/ 1499908 w 8219860"/>
                <a:gd name="connsiteY94" fmla="*/ 150982 h 6858000"/>
                <a:gd name="connsiteX95" fmla="*/ 1655863 w 8219860"/>
                <a:gd name="connsiteY95" fmla="*/ 2359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8219860" h="6858000">
                  <a:moveTo>
                    <a:pt x="5534366" y="0"/>
                  </a:moveTo>
                  <a:lnTo>
                    <a:pt x="6263243" y="0"/>
                  </a:lnTo>
                  <a:lnTo>
                    <a:pt x="6295307" y="21377"/>
                  </a:lnTo>
                  <a:cubicBezTo>
                    <a:pt x="6511218" y="172340"/>
                    <a:pt x="6716597" y="339247"/>
                    <a:pt x="6907056" y="522976"/>
                  </a:cubicBezTo>
                  <a:cubicBezTo>
                    <a:pt x="7097514" y="706706"/>
                    <a:pt x="7274807" y="905503"/>
                    <a:pt x="7434107" y="1119513"/>
                  </a:cubicBezTo>
                  <a:cubicBezTo>
                    <a:pt x="7593992" y="1333084"/>
                    <a:pt x="7735155" y="1562014"/>
                    <a:pt x="7856130" y="1802940"/>
                  </a:cubicBezTo>
                  <a:cubicBezTo>
                    <a:pt x="7916105" y="1923621"/>
                    <a:pt x="7970376" y="2047668"/>
                    <a:pt x="8019380" y="2174201"/>
                  </a:cubicBezTo>
                  <a:cubicBezTo>
                    <a:pt x="8031375" y="2205944"/>
                    <a:pt x="8043808" y="2237541"/>
                    <a:pt x="8054634" y="2269723"/>
                  </a:cubicBezTo>
                  <a:lnTo>
                    <a:pt x="8086962" y="2366562"/>
                  </a:lnTo>
                  <a:lnTo>
                    <a:pt x="8115633" y="2464717"/>
                  </a:lnTo>
                  <a:cubicBezTo>
                    <a:pt x="8124995" y="2497484"/>
                    <a:pt x="8132602" y="2530836"/>
                    <a:pt x="8140794" y="2563895"/>
                  </a:cubicBezTo>
                  <a:cubicBezTo>
                    <a:pt x="8203402" y="2829836"/>
                    <a:pt x="8225636" y="3105576"/>
                    <a:pt x="8218615" y="3378975"/>
                  </a:cubicBezTo>
                  <a:cubicBezTo>
                    <a:pt x="8214958" y="3515749"/>
                    <a:pt x="8200476" y="3652229"/>
                    <a:pt x="8175170" y="3786370"/>
                  </a:cubicBezTo>
                  <a:cubicBezTo>
                    <a:pt x="8149716" y="3920510"/>
                    <a:pt x="8114462" y="4052163"/>
                    <a:pt x="8073943" y="4180891"/>
                  </a:cubicBezTo>
                  <a:cubicBezTo>
                    <a:pt x="8033570" y="4309911"/>
                    <a:pt x="7990270" y="4435421"/>
                    <a:pt x="7939071" y="4562246"/>
                  </a:cubicBezTo>
                  <a:cubicBezTo>
                    <a:pt x="7913472" y="4625587"/>
                    <a:pt x="7885678" y="4688926"/>
                    <a:pt x="7854229" y="4751828"/>
                  </a:cubicBezTo>
                  <a:cubicBezTo>
                    <a:pt x="7822193" y="4814437"/>
                    <a:pt x="7786792" y="4876752"/>
                    <a:pt x="7745102" y="4936435"/>
                  </a:cubicBezTo>
                  <a:cubicBezTo>
                    <a:pt x="7703998" y="4996411"/>
                    <a:pt x="7657040" y="5053899"/>
                    <a:pt x="7605403" y="5106852"/>
                  </a:cubicBezTo>
                  <a:cubicBezTo>
                    <a:pt x="7579512" y="5133183"/>
                    <a:pt x="7552596" y="5158489"/>
                    <a:pt x="7524949" y="5182481"/>
                  </a:cubicBezTo>
                  <a:cubicBezTo>
                    <a:pt x="7497301" y="5206323"/>
                    <a:pt x="7468776" y="5228704"/>
                    <a:pt x="7440106" y="5250208"/>
                  </a:cubicBezTo>
                  <a:cubicBezTo>
                    <a:pt x="7324836" y="5335930"/>
                    <a:pt x="7208103" y="5400146"/>
                    <a:pt x="7101758" y="5463633"/>
                  </a:cubicBezTo>
                  <a:cubicBezTo>
                    <a:pt x="6994825" y="5526533"/>
                    <a:pt x="6896230" y="5588996"/>
                    <a:pt x="6804366" y="5657895"/>
                  </a:cubicBezTo>
                  <a:cubicBezTo>
                    <a:pt x="6758141" y="5691978"/>
                    <a:pt x="6713965" y="5728110"/>
                    <a:pt x="6671103" y="5765704"/>
                  </a:cubicBezTo>
                  <a:cubicBezTo>
                    <a:pt x="6627952" y="5802860"/>
                    <a:pt x="6586408" y="5842209"/>
                    <a:pt x="6545887" y="5882583"/>
                  </a:cubicBezTo>
                  <a:cubicBezTo>
                    <a:pt x="6525407" y="5903062"/>
                    <a:pt x="6506245" y="5923103"/>
                    <a:pt x="6485473" y="5945046"/>
                  </a:cubicBezTo>
                  <a:lnTo>
                    <a:pt x="6423303" y="6011604"/>
                  </a:lnTo>
                  <a:lnTo>
                    <a:pt x="6298672" y="6146768"/>
                  </a:lnTo>
                  <a:cubicBezTo>
                    <a:pt x="6214853" y="6237315"/>
                    <a:pt x="6128400" y="6327572"/>
                    <a:pt x="6040923" y="6418997"/>
                  </a:cubicBezTo>
                  <a:cubicBezTo>
                    <a:pt x="5997186" y="6464637"/>
                    <a:pt x="5952569" y="6510130"/>
                    <a:pt x="5907662" y="6555769"/>
                  </a:cubicBezTo>
                  <a:cubicBezTo>
                    <a:pt x="5862460" y="6601118"/>
                    <a:pt x="5816528" y="6646172"/>
                    <a:pt x="5769864" y="6691081"/>
                  </a:cubicBezTo>
                  <a:lnTo>
                    <a:pt x="5581270" y="6858000"/>
                  </a:lnTo>
                  <a:lnTo>
                    <a:pt x="5057635" y="6858000"/>
                  </a:lnTo>
                  <a:lnTo>
                    <a:pt x="5112401" y="6812805"/>
                  </a:lnTo>
                  <a:cubicBezTo>
                    <a:pt x="5156505" y="6773364"/>
                    <a:pt x="5199439" y="6732113"/>
                    <a:pt x="5241495" y="6689617"/>
                  </a:cubicBezTo>
                  <a:cubicBezTo>
                    <a:pt x="5325753" y="6604628"/>
                    <a:pt x="5405916" y="6513934"/>
                    <a:pt x="5485639" y="6421192"/>
                  </a:cubicBezTo>
                  <a:cubicBezTo>
                    <a:pt x="5525427" y="6374674"/>
                    <a:pt x="5564631" y="6327425"/>
                    <a:pt x="5603981" y="6279592"/>
                  </a:cubicBezTo>
                  <a:lnTo>
                    <a:pt x="5722615" y="6135503"/>
                  </a:lnTo>
                  <a:cubicBezTo>
                    <a:pt x="5802339" y="6038957"/>
                    <a:pt x="5882062" y="5940510"/>
                    <a:pt x="5967636" y="5845135"/>
                  </a:cubicBezTo>
                  <a:cubicBezTo>
                    <a:pt x="6010496" y="5797446"/>
                    <a:pt x="6054381" y="5750345"/>
                    <a:pt x="6099583" y="5703828"/>
                  </a:cubicBezTo>
                  <a:lnTo>
                    <a:pt x="6168189" y="5634490"/>
                  </a:lnTo>
                  <a:cubicBezTo>
                    <a:pt x="6191300" y="5611524"/>
                    <a:pt x="6216754" y="5587094"/>
                    <a:pt x="6241769" y="5564129"/>
                  </a:cubicBezTo>
                  <a:cubicBezTo>
                    <a:pt x="6342117" y="5470948"/>
                    <a:pt x="6452414" y="5386688"/>
                    <a:pt x="6567684" y="5312962"/>
                  </a:cubicBezTo>
                  <a:cubicBezTo>
                    <a:pt x="6682806" y="5238945"/>
                    <a:pt x="6803635" y="5177360"/>
                    <a:pt x="6918466" y="5121628"/>
                  </a:cubicBezTo>
                  <a:cubicBezTo>
                    <a:pt x="6975808" y="5093833"/>
                    <a:pt x="7031688" y="5067211"/>
                    <a:pt x="7084202" y="5039856"/>
                  </a:cubicBezTo>
                  <a:cubicBezTo>
                    <a:pt x="7136864" y="5012793"/>
                    <a:pt x="7186453" y="4985439"/>
                    <a:pt x="7231508" y="4955159"/>
                  </a:cubicBezTo>
                  <a:cubicBezTo>
                    <a:pt x="7322202" y="4895476"/>
                    <a:pt x="7395635" y="4824530"/>
                    <a:pt x="7455757" y="4736907"/>
                  </a:cubicBezTo>
                  <a:cubicBezTo>
                    <a:pt x="7515440" y="4649431"/>
                    <a:pt x="7562543" y="4547326"/>
                    <a:pt x="7597796" y="4437761"/>
                  </a:cubicBezTo>
                  <a:cubicBezTo>
                    <a:pt x="7632758" y="4328343"/>
                    <a:pt x="7655139" y="4210293"/>
                    <a:pt x="7667720" y="4093562"/>
                  </a:cubicBezTo>
                  <a:cubicBezTo>
                    <a:pt x="7679860" y="3976389"/>
                    <a:pt x="7682494" y="3858925"/>
                    <a:pt x="7680008" y="3742632"/>
                  </a:cubicBezTo>
                  <a:cubicBezTo>
                    <a:pt x="7676350" y="3626192"/>
                    <a:pt x="7668451" y="3510776"/>
                    <a:pt x="7657188" y="3396237"/>
                  </a:cubicBezTo>
                  <a:cubicBezTo>
                    <a:pt x="7645923" y="3281699"/>
                    <a:pt x="7628808" y="3167745"/>
                    <a:pt x="7604818" y="3055255"/>
                  </a:cubicBezTo>
                  <a:cubicBezTo>
                    <a:pt x="7581120" y="2942618"/>
                    <a:pt x="7552888" y="2831298"/>
                    <a:pt x="7522900" y="2720270"/>
                  </a:cubicBezTo>
                  <a:cubicBezTo>
                    <a:pt x="7462926" y="2498361"/>
                    <a:pt x="7392418" y="2277038"/>
                    <a:pt x="7299968" y="2062442"/>
                  </a:cubicBezTo>
                  <a:cubicBezTo>
                    <a:pt x="7207518" y="1847847"/>
                    <a:pt x="7097514" y="1639104"/>
                    <a:pt x="6971566" y="1438698"/>
                  </a:cubicBezTo>
                  <a:cubicBezTo>
                    <a:pt x="6908226" y="1338642"/>
                    <a:pt x="6841668" y="1240340"/>
                    <a:pt x="6771307" y="1144380"/>
                  </a:cubicBezTo>
                  <a:cubicBezTo>
                    <a:pt x="6700945" y="1048419"/>
                    <a:pt x="6625903" y="955677"/>
                    <a:pt x="6547935" y="865129"/>
                  </a:cubicBezTo>
                  <a:cubicBezTo>
                    <a:pt x="6392438" y="683740"/>
                    <a:pt x="6221873" y="514199"/>
                    <a:pt x="6037997" y="359872"/>
                  </a:cubicBezTo>
                  <a:cubicBezTo>
                    <a:pt x="5900420" y="243689"/>
                    <a:pt x="5754861" y="136638"/>
                    <a:pt x="5602369" y="40572"/>
                  </a:cubicBezTo>
                  <a:close/>
                  <a:moveTo>
                    <a:pt x="1689206" y="0"/>
                  </a:moveTo>
                  <a:lnTo>
                    <a:pt x="2580244" y="0"/>
                  </a:lnTo>
                  <a:lnTo>
                    <a:pt x="2556490" y="13997"/>
                  </a:lnTo>
                  <a:cubicBezTo>
                    <a:pt x="2405637" y="107875"/>
                    <a:pt x="2262108" y="212018"/>
                    <a:pt x="2125407" y="323156"/>
                  </a:cubicBezTo>
                  <a:cubicBezTo>
                    <a:pt x="2033982" y="397174"/>
                    <a:pt x="1946944" y="475874"/>
                    <a:pt x="1859322" y="553842"/>
                  </a:cubicBezTo>
                  <a:cubicBezTo>
                    <a:pt x="1771699" y="631664"/>
                    <a:pt x="1686271" y="712557"/>
                    <a:pt x="1607425" y="799741"/>
                  </a:cubicBezTo>
                  <a:cubicBezTo>
                    <a:pt x="1289847" y="1146281"/>
                    <a:pt x="1036342" y="1551627"/>
                    <a:pt x="861829" y="1987400"/>
                  </a:cubicBezTo>
                  <a:cubicBezTo>
                    <a:pt x="774499" y="2205213"/>
                    <a:pt x="707062" y="2430780"/>
                    <a:pt x="661422" y="2660149"/>
                  </a:cubicBezTo>
                  <a:cubicBezTo>
                    <a:pt x="638750" y="2774834"/>
                    <a:pt x="621196" y="2890541"/>
                    <a:pt x="608323" y="3006544"/>
                  </a:cubicBezTo>
                  <a:cubicBezTo>
                    <a:pt x="595888" y="3122545"/>
                    <a:pt x="587990" y="3239131"/>
                    <a:pt x="584625" y="3355571"/>
                  </a:cubicBezTo>
                  <a:cubicBezTo>
                    <a:pt x="581699" y="3472156"/>
                    <a:pt x="582578" y="3588890"/>
                    <a:pt x="589891" y="3705330"/>
                  </a:cubicBezTo>
                  <a:cubicBezTo>
                    <a:pt x="595742" y="3821770"/>
                    <a:pt x="607591" y="3937917"/>
                    <a:pt x="623389" y="4053626"/>
                  </a:cubicBezTo>
                  <a:cubicBezTo>
                    <a:pt x="655864" y="4284896"/>
                    <a:pt x="709988" y="4513828"/>
                    <a:pt x="787078" y="4735736"/>
                  </a:cubicBezTo>
                  <a:cubicBezTo>
                    <a:pt x="864023" y="4957499"/>
                    <a:pt x="962324" y="5172825"/>
                    <a:pt x="1081251" y="5376742"/>
                  </a:cubicBezTo>
                  <a:cubicBezTo>
                    <a:pt x="1140934" y="5478553"/>
                    <a:pt x="1205152" y="5578172"/>
                    <a:pt x="1274196" y="5674278"/>
                  </a:cubicBezTo>
                  <a:cubicBezTo>
                    <a:pt x="1308571" y="5722552"/>
                    <a:pt x="1344557" y="5769654"/>
                    <a:pt x="1381274" y="5816170"/>
                  </a:cubicBezTo>
                  <a:cubicBezTo>
                    <a:pt x="1418575" y="5862543"/>
                    <a:pt x="1456608" y="5908622"/>
                    <a:pt x="1495959" y="5953677"/>
                  </a:cubicBezTo>
                  <a:cubicBezTo>
                    <a:pt x="1652919" y="6133894"/>
                    <a:pt x="1826555" y="6300071"/>
                    <a:pt x="2013356" y="6450448"/>
                  </a:cubicBezTo>
                  <a:cubicBezTo>
                    <a:pt x="2037053" y="6468879"/>
                    <a:pt x="2060020" y="6488188"/>
                    <a:pt x="2083865" y="6506327"/>
                  </a:cubicBezTo>
                  <a:lnTo>
                    <a:pt x="2155688" y="6560744"/>
                  </a:lnTo>
                  <a:lnTo>
                    <a:pt x="2228537" y="6613844"/>
                  </a:lnTo>
                  <a:lnTo>
                    <a:pt x="2302700" y="6665190"/>
                  </a:lnTo>
                  <a:cubicBezTo>
                    <a:pt x="2402465" y="6732186"/>
                    <a:pt x="2505008" y="6795525"/>
                    <a:pt x="2610915" y="6853454"/>
                  </a:cubicBezTo>
                  <a:lnTo>
                    <a:pt x="2619731" y="6858000"/>
                  </a:lnTo>
                  <a:lnTo>
                    <a:pt x="1931408" y="6858000"/>
                  </a:lnTo>
                  <a:lnTo>
                    <a:pt x="1782231" y="6759101"/>
                  </a:lnTo>
                  <a:cubicBezTo>
                    <a:pt x="1566612" y="6607846"/>
                    <a:pt x="1365329" y="6435527"/>
                    <a:pt x="1179844" y="6247262"/>
                  </a:cubicBezTo>
                  <a:cubicBezTo>
                    <a:pt x="994506" y="6059437"/>
                    <a:pt x="824235" y="5851280"/>
                    <a:pt x="677221" y="5628784"/>
                  </a:cubicBezTo>
                  <a:cubicBezTo>
                    <a:pt x="530062" y="5405851"/>
                    <a:pt x="404700" y="5167998"/>
                    <a:pt x="302740" y="4919612"/>
                  </a:cubicBezTo>
                  <a:cubicBezTo>
                    <a:pt x="200636" y="4671373"/>
                    <a:pt x="123692" y="4412162"/>
                    <a:pt x="71615" y="4147685"/>
                  </a:cubicBezTo>
                  <a:cubicBezTo>
                    <a:pt x="45285" y="4015446"/>
                    <a:pt x="26854" y="3881599"/>
                    <a:pt x="14420" y="3747313"/>
                  </a:cubicBezTo>
                  <a:cubicBezTo>
                    <a:pt x="3595" y="3612880"/>
                    <a:pt x="-2256" y="3477862"/>
                    <a:pt x="815" y="3342991"/>
                  </a:cubicBezTo>
                  <a:cubicBezTo>
                    <a:pt x="3156" y="3208119"/>
                    <a:pt x="12811" y="3073394"/>
                    <a:pt x="29340" y="2939692"/>
                  </a:cubicBezTo>
                  <a:cubicBezTo>
                    <a:pt x="45578" y="2805845"/>
                    <a:pt x="68690" y="2673022"/>
                    <a:pt x="97946" y="2541660"/>
                  </a:cubicBezTo>
                  <a:cubicBezTo>
                    <a:pt x="156167" y="2278939"/>
                    <a:pt x="237791" y="2021777"/>
                    <a:pt x="341358" y="1774268"/>
                  </a:cubicBezTo>
                  <a:cubicBezTo>
                    <a:pt x="548640" y="1279252"/>
                    <a:pt x="844567" y="822415"/>
                    <a:pt x="1212758" y="432721"/>
                  </a:cubicBezTo>
                  <a:cubicBezTo>
                    <a:pt x="1305208" y="335736"/>
                    <a:pt x="1399705" y="240506"/>
                    <a:pt x="1499908" y="150982"/>
                  </a:cubicBezTo>
                  <a:cubicBezTo>
                    <a:pt x="1550010" y="106294"/>
                    <a:pt x="1602232" y="64018"/>
                    <a:pt x="1655863" y="2359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14" name="Freeform: Shape 13">
              <a:extLst>
                <a:ext uri="{FF2B5EF4-FFF2-40B4-BE49-F238E27FC236}">
                  <a16:creationId xmlns:a16="http://schemas.microsoft.com/office/drawing/2014/main" id="{EC2EF310-93E6-4F72-B482-07BF5CFBB0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65807" y="-3810"/>
              <a:ext cx="8870393" cy="6858000"/>
            </a:xfrm>
            <a:custGeom>
              <a:avLst/>
              <a:gdLst>
                <a:gd name="connsiteX0" fmla="*/ 6200652 w 8899328"/>
                <a:gd name="connsiteY0" fmla="*/ 0 h 6858000"/>
                <a:gd name="connsiteX1" fmla="*/ 7036991 w 8899328"/>
                <a:gd name="connsiteY1" fmla="*/ 0 h 6858000"/>
                <a:gd name="connsiteX2" fmla="*/ 7111956 w 8899328"/>
                <a:gd name="connsiteY2" fmla="*/ 52444 h 6858000"/>
                <a:gd name="connsiteX3" fmla="*/ 8899328 w 8899328"/>
                <a:gd name="connsiteY3" fmla="*/ 3560285 h 6858000"/>
                <a:gd name="connsiteX4" fmla="*/ 7441506 w 8899328"/>
                <a:gd name="connsiteY4" fmla="*/ 6800585 h 6858000"/>
                <a:gd name="connsiteX5" fmla="*/ 7374130 w 8899328"/>
                <a:gd name="connsiteY5" fmla="*/ 6858000 h 6858000"/>
                <a:gd name="connsiteX6" fmla="*/ 5835221 w 8899328"/>
                <a:gd name="connsiteY6" fmla="*/ 6858000 h 6858000"/>
                <a:gd name="connsiteX7" fmla="*/ 5891385 w 8899328"/>
                <a:gd name="connsiteY7" fmla="*/ 6810175 h 6858000"/>
                <a:gd name="connsiteX8" fmla="*/ 6032854 w 8899328"/>
                <a:gd name="connsiteY8" fmla="*/ 6677494 h 6858000"/>
                <a:gd name="connsiteX9" fmla="*/ 6170584 w 8899328"/>
                <a:gd name="connsiteY9" fmla="*/ 6539762 h 6858000"/>
                <a:gd name="connsiteX10" fmla="*/ 6305296 w 8899328"/>
                <a:gd name="connsiteY10" fmla="*/ 6398150 h 6858000"/>
                <a:gd name="connsiteX11" fmla="*/ 6572709 w 8899328"/>
                <a:gd name="connsiteY11" fmla="*/ 6110468 h 6858000"/>
                <a:gd name="connsiteX12" fmla="*/ 6707707 w 8899328"/>
                <a:gd name="connsiteY12" fmla="*/ 5966410 h 6858000"/>
                <a:gd name="connsiteX13" fmla="*/ 6846876 w 8899328"/>
                <a:gd name="connsiteY13" fmla="*/ 5823934 h 6858000"/>
                <a:gd name="connsiteX14" fmla="*/ 7497863 w 8899328"/>
                <a:gd name="connsiteY14" fmla="*/ 5348633 h 6858000"/>
                <a:gd name="connsiteX15" fmla="*/ 7825226 w 8899328"/>
                <a:gd name="connsiteY15" fmla="*/ 5147788 h 6858000"/>
                <a:gd name="connsiteX16" fmla="*/ 8071216 w 8899328"/>
                <a:gd name="connsiteY16" fmla="*/ 4893890 h 6858000"/>
                <a:gd name="connsiteX17" fmla="*/ 8224043 w 8899328"/>
                <a:gd name="connsiteY17" fmla="*/ 4570985 h 6858000"/>
                <a:gd name="connsiteX18" fmla="*/ 8315049 w 8899328"/>
                <a:gd name="connsiteY18" fmla="*/ 4212279 h 6858000"/>
                <a:gd name="connsiteX19" fmla="*/ 8330721 w 8899328"/>
                <a:gd name="connsiteY19" fmla="*/ 4120699 h 6858000"/>
                <a:gd name="connsiteX20" fmla="*/ 8343947 w 8899328"/>
                <a:gd name="connsiteY20" fmla="*/ 4028973 h 6858000"/>
                <a:gd name="connsiteX21" fmla="*/ 8353867 w 8899328"/>
                <a:gd name="connsiteY21" fmla="*/ 3936961 h 6858000"/>
                <a:gd name="connsiteX22" fmla="*/ 8361055 w 8899328"/>
                <a:gd name="connsiteY22" fmla="*/ 3844661 h 6858000"/>
                <a:gd name="connsiteX23" fmla="*/ 8365083 w 8899328"/>
                <a:gd name="connsiteY23" fmla="*/ 3475748 h 6858000"/>
                <a:gd name="connsiteX24" fmla="*/ 8359475 w 8899328"/>
                <a:gd name="connsiteY24" fmla="*/ 3383736 h 6858000"/>
                <a:gd name="connsiteX25" fmla="*/ 8350992 w 8899328"/>
                <a:gd name="connsiteY25" fmla="*/ 3292012 h 6858000"/>
                <a:gd name="connsiteX26" fmla="*/ 8340497 w 8899328"/>
                <a:gd name="connsiteY26" fmla="*/ 3200431 h 6858000"/>
                <a:gd name="connsiteX27" fmla="*/ 8327557 w 8899328"/>
                <a:gd name="connsiteY27" fmla="*/ 3109137 h 6858000"/>
                <a:gd name="connsiteX28" fmla="*/ 8252222 w 8899328"/>
                <a:gd name="connsiteY28" fmla="*/ 2747843 h 6858000"/>
                <a:gd name="connsiteX29" fmla="*/ 7998038 w 8899328"/>
                <a:gd name="connsiteY29" fmla="*/ 2051137 h 6858000"/>
                <a:gd name="connsiteX30" fmla="*/ 7825803 w 8899328"/>
                <a:gd name="connsiteY30" fmla="*/ 1719174 h 6858000"/>
                <a:gd name="connsiteX31" fmla="*/ 7627401 w 8899328"/>
                <a:gd name="connsiteY31" fmla="*/ 1399431 h 6858000"/>
                <a:gd name="connsiteX32" fmla="*/ 7404557 w 8899328"/>
                <a:gd name="connsiteY32" fmla="*/ 1093490 h 6858000"/>
                <a:gd name="connsiteX33" fmla="*/ 7157849 w 8899328"/>
                <a:gd name="connsiteY33" fmla="*/ 803362 h 6858000"/>
                <a:gd name="connsiteX34" fmla="*/ 6889001 w 8899328"/>
                <a:gd name="connsiteY34" fmla="*/ 530489 h 6858000"/>
                <a:gd name="connsiteX35" fmla="*/ 6597149 w 8899328"/>
                <a:gd name="connsiteY35" fmla="*/ 279180 h 6858000"/>
                <a:gd name="connsiteX36" fmla="*/ 6283731 w 8899328"/>
                <a:gd name="connsiteY36" fmla="*/ 51736 h 6858000"/>
                <a:gd name="connsiteX37" fmla="*/ 1862338 w 8899328"/>
                <a:gd name="connsiteY37" fmla="*/ 0 h 6858000"/>
                <a:gd name="connsiteX38" fmla="*/ 2555184 w 8899328"/>
                <a:gd name="connsiteY38" fmla="*/ 0 h 6858000"/>
                <a:gd name="connsiteX39" fmla="*/ 2420890 w 8899328"/>
                <a:gd name="connsiteY39" fmla="*/ 86030 h 6858000"/>
                <a:gd name="connsiteX40" fmla="*/ 1703381 w 8899328"/>
                <a:gd name="connsiteY40" fmla="*/ 715375 h 6858000"/>
                <a:gd name="connsiteX41" fmla="*/ 923719 w 8899328"/>
                <a:gd name="connsiteY41" fmla="*/ 1986010 h 6858000"/>
                <a:gd name="connsiteX42" fmla="*/ 717122 w 8899328"/>
                <a:gd name="connsiteY42" fmla="*/ 2694936 h 6858000"/>
                <a:gd name="connsiteX43" fmla="*/ 646244 w 8899328"/>
                <a:gd name="connsiteY43" fmla="*/ 3427730 h 6858000"/>
                <a:gd name="connsiteX44" fmla="*/ 707346 w 8899328"/>
                <a:gd name="connsiteY44" fmla="*/ 4160522 h 6858000"/>
                <a:gd name="connsiteX45" fmla="*/ 902872 w 8899328"/>
                <a:gd name="connsiteY45" fmla="*/ 4869880 h 6858000"/>
                <a:gd name="connsiteX46" fmla="*/ 1677359 w 8899328"/>
                <a:gd name="connsiteY46" fmla="*/ 6124701 h 6858000"/>
                <a:gd name="connsiteX47" fmla="*/ 2547624 w 8899328"/>
                <a:gd name="connsiteY47" fmla="*/ 6829930 h 6858000"/>
                <a:gd name="connsiteX48" fmla="*/ 2596857 w 8899328"/>
                <a:gd name="connsiteY48" fmla="*/ 6858000 h 6858000"/>
                <a:gd name="connsiteX49" fmla="*/ 1525198 w 8899328"/>
                <a:gd name="connsiteY49" fmla="*/ 6858000 h 6858000"/>
                <a:gd name="connsiteX50" fmla="*/ 1457823 w 8899328"/>
                <a:gd name="connsiteY50" fmla="*/ 6800585 h 6858000"/>
                <a:gd name="connsiteX51" fmla="*/ 0 w 8899328"/>
                <a:gd name="connsiteY51" fmla="*/ 3560285 h 6858000"/>
                <a:gd name="connsiteX52" fmla="*/ 1787372 w 8899328"/>
                <a:gd name="connsiteY52" fmla="*/ 5244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8899328" h="6858000">
                  <a:moveTo>
                    <a:pt x="6200652" y="0"/>
                  </a:moveTo>
                  <a:lnTo>
                    <a:pt x="7036991" y="0"/>
                  </a:lnTo>
                  <a:lnTo>
                    <a:pt x="7111956" y="52444"/>
                  </a:lnTo>
                  <a:cubicBezTo>
                    <a:pt x="8196995" y="850732"/>
                    <a:pt x="8899328" y="2124819"/>
                    <a:pt x="8899328" y="3560285"/>
                  </a:cubicBezTo>
                  <a:cubicBezTo>
                    <a:pt x="8899328" y="4844649"/>
                    <a:pt x="8337073" y="5999820"/>
                    <a:pt x="7441506" y="6800585"/>
                  </a:cubicBezTo>
                  <a:lnTo>
                    <a:pt x="7374130" y="6858000"/>
                  </a:lnTo>
                  <a:lnTo>
                    <a:pt x="5835221" y="6858000"/>
                  </a:lnTo>
                  <a:lnTo>
                    <a:pt x="5891385" y="6810175"/>
                  </a:lnTo>
                  <a:cubicBezTo>
                    <a:pt x="5939440" y="6767098"/>
                    <a:pt x="5986561" y="6722781"/>
                    <a:pt x="6032854" y="6677494"/>
                  </a:cubicBezTo>
                  <a:cubicBezTo>
                    <a:pt x="6079290" y="6632350"/>
                    <a:pt x="6125297" y="6586487"/>
                    <a:pt x="6170584" y="6539762"/>
                  </a:cubicBezTo>
                  <a:cubicBezTo>
                    <a:pt x="6215872" y="6493038"/>
                    <a:pt x="6260585" y="6445738"/>
                    <a:pt x="6305296" y="6398150"/>
                  </a:cubicBezTo>
                  <a:cubicBezTo>
                    <a:pt x="6394865" y="6303119"/>
                    <a:pt x="6483283" y="6206649"/>
                    <a:pt x="6572709" y="6110468"/>
                  </a:cubicBezTo>
                  <a:lnTo>
                    <a:pt x="6707707" y="5966410"/>
                  </a:lnTo>
                  <a:cubicBezTo>
                    <a:pt x="6752995" y="5918535"/>
                    <a:pt x="6798426" y="5871090"/>
                    <a:pt x="6846876" y="5823934"/>
                  </a:cubicBezTo>
                  <a:cubicBezTo>
                    <a:pt x="7037227" y="5634303"/>
                    <a:pt x="7265821" y="5478169"/>
                    <a:pt x="7497863" y="5348633"/>
                  </a:cubicBezTo>
                  <a:cubicBezTo>
                    <a:pt x="7612735" y="5282499"/>
                    <a:pt x="7726745" y="5220534"/>
                    <a:pt x="7825226" y="5147788"/>
                  </a:cubicBezTo>
                  <a:cubicBezTo>
                    <a:pt x="7924139" y="5075471"/>
                    <a:pt x="8006807" y="4992085"/>
                    <a:pt x="8071216" y="4893890"/>
                  </a:cubicBezTo>
                  <a:cubicBezTo>
                    <a:pt x="8136631" y="4796702"/>
                    <a:pt x="8185081" y="4686430"/>
                    <a:pt x="8224043" y="4570985"/>
                  </a:cubicBezTo>
                  <a:cubicBezTo>
                    <a:pt x="8263005" y="4455537"/>
                    <a:pt x="8292046" y="4334053"/>
                    <a:pt x="8315049" y="4212279"/>
                  </a:cubicBezTo>
                  <a:cubicBezTo>
                    <a:pt x="8320225" y="4181657"/>
                    <a:pt x="8326407" y="4151321"/>
                    <a:pt x="8330721" y="4120699"/>
                  </a:cubicBezTo>
                  <a:lnTo>
                    <a:pt x="8343947" y="4028973"/>
                  </a:lnTo>
                  <a:lnTo>
                    <a:pt x="8353867" y="3936961"/>
                  </a:lnTo>
                  <a:cubicBezTo>
                    <a:pt x="8357605" y="3906338"/>
                    <a:pt x="8358468" y="3875427"/>
                    <a:pt x="8361055" y="3844661"/>
                  </a:cubicBezTo>
                  <a:cubicBezTo>
                    <a:pt x="8369825" y="3721738"/>
                    <a:pt x="8369969" y="3598527"/>
                    <a:pt x="8365083" y="3475748"/>
                  </a:cubicBezTo>
                  <a:lnTo>
                    <a:pt x="8359475" y="3383736"/>
                  </a:lnTo>
                  <a:cubicBezTo>
                    <a:pt x="8357031" y="3353114"/>
                    <a:pt x="8353723" y="3322634"/>
                    <a:pt x="8350992" y="3292012"/>
                  </a:cubicBezTo>
                  <a:cubicBezTo>
                    <a:pt x="8348549" y="3261388"/>
                    <a:pt x="8343947" y="3230909"/>
                    <a:pt x="8340497" y="3200431"/>
                  </a:cubicBezTo>
                  <a:cubicBezTo>
                    <a:pt x="8337333" y="3169807"/>
                    <a:pt x="8332301" y="3139471"/>
                    <a:pt x="8327557" y="3109137"/>
                  </a:cubicBezTo>
                  <a:cubicBezTo>
                    <a:pt x="8308293" y="2987651"/>
                    <a:pt x="8283133" y="2867173"/>
                    <a:pt x="8252222" y="2747843"/>
                  </a:cubicBezTo>
                  <a:cubicBezTo>
                    <a:pt x="8188963" y="2509618"/>
                    <a:pt x="8103565" y="2276424"/>
                    <a:pt x="7998038" y="2051137"/>
                  </a:cubicBezTo>
                  <a:cubicBezTo>
                    <a:pt x="7945131" y="1938709"/>
                    <a:pt x="7887767" y="1827864"/>
                    <a:pt x="7825803" y="1719174"/>
                  </a:cubicBezTo>
                  <a:cubicBezTo>
                    <a:pt x="7764413" y="1610196"/>
                    <a:pt x="7697704" y="1503807"/>
                    <a:pt x="7627401" y="1399431"/>
                  </a:cubicBezTo>
                  <a:cubicBezTo>
                    <a:pt x="7557241" y="1295054"/>
                    <a:pt x="7482337" y="1193408"/>
                    <a:pt x="7404557" y="1093490"/>
                  </a:cubicBezTo>
                  <a:cubicBezTo>
                    <a:pt x="7326203" y="994145"/>
                    <a:pt x="7243824" y="897388"/>
                    <a:pt x="7157849" y="803362"/>
                  </a:cubicBezTo>
                  <a:cubicBezTo>
                    <a:pt x="7071731" y="709624"/>
                    <a:pt x="6982739" y="617755"/>
                    <a:pt x="6889001" y="530489"/>
                  </a:cubicBezTo>
                  <a:cubicBezTo>
                    <a:pt x="6795407" y="443077"/>
                    <a:pt x="6698076" y="359115"/>
                    <a:pt x="6597149" y="279180"/>
                  </a:cubicBezTo>
                  <a:cubicBezTo>
                    <a:pt x="6496223" y="199244"/>
                    <a:pt x="6391846" y="122902"/>
                    <a:pt x="6283731" y="51736"/>
                  </a:cubicBezTo>
                  <a:close/>
                  <a:moveTo>
                    <a:pt x="1862338" y="0"/>
                  </a:moveTo>
                  <a:lnTo>
                    <a:pt x="2555184" y="0"/>
                  </a:lnTo>
                  <a:lnTo>
                    <a:pt x="2420890" y="86030"/>
                  </a:lnTo>
                  <a:cubicBezTo>
                    <a:pt x="2154693" y="266478"/>
                    <a:pt x="1913733" y="479863"/>
                    <a:pt x="1703381" y="715375"/>
                  </a:cubicBezTo>
                  <a:cubicBezTo>
                    <a:pt x="1365810" y="1092339"/>
                    <a:pt x="1104149" y="1525660"/>
                    <a:pt x="923719" y="1986010"/>
                  </a:cubicBezTo>
                  <a:cubicBezTo>
                    <a:pt x="833720" y="2216041"/>
                    <a:pt x="763129" y="2453260"/>
                    <a:pt x="717122" y="2694936"/>
                  </a:cubicBezTo>
                  <a:cubicBezTo>
                    <a:pt x="671259" y="2936614"/>
                    <a:pt x="647538" y="3182027"/>
                    <a:pt x="646244" y="3427730"/>
                  </a:cubicBezTo>
                  <a:cubicBezTo>
                    <a:pt x="644376" y="3673432"/>
                    <a:pt x="665077" y="3918845"/>
                    <a:pt x="707346" y="4160522"/>
                  </a:cubicBezTo>
                  <a:cubicBezTo>
                    <a:pt x="749183" y="4402342"/>
                    <a:pt x="816035" y="4639849"/>
                    <a:pt x="902872" y="4869880"/>
                  </a:cubicBezTo>
                  <a:cubicBezTo>
                    <a:pt x="1077984" y="5329367"/>
                    <a:pt x="1339500" y="5759239"/>
                    <a:pt x="1677359" y="6124701"/>
                  </a:cubicBezTo>
                  <a:cubicBezTo>
                    <a:pt x="1930752" y="6398797"/>
                    <a:pt x="2225066" y="6636097"/>
                    <a:pt x="2547624" y="6829930"/>
                  </a:cubicBezTo>
                  <a:lnTo>
                    <a:pt x="2596857" y="6858000"/>
                  </a:lnTo>
                  <a:lnTo>
                    <a:pt x="1525198" y="6858000"/>
                  </a:lnTo>
                  <a:lnTo>
                    <a:pt x="1457823" y="6800585"/>
                  </a:lnTo>
                  <a:cubicBezTo>
                    <a:pt x="562255" y="5999820"/>
                    <a:pt x="0" y="4844649"/>
                    <a:pt x="0" y="3560285"/>
                  </a:cubicBezTo>
                  <a:cubicBezTo>
                    <a:pt x="0" y="2124819"/>
                    <a:pt x="702333" y="850732"/>
                    <a:pt x="1787372" y="52444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 useBgFill="1">
          <p:nvSpPr>
            <p:cNvPr id="15" name="Freeform: Shape 14">
              <a:extLst>
                <a:ext uri="{FF2B5EF4-FFF2-40B4-BE49-F238E27FC236}">
                  <a16:creationId xmlns:a16="http://schemas.microsoft.com/office/drawing/2014/main" id="{100AB910-B0C2-495C-AFD9-34F51C9D45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3810"/>
              <a:ext cx="12192000" cy="6858000"/>
            </a:xfrm>
            <a:custGeom>
              <a:avLst/>
              <a:gdLst>
                <a:gd name="connsiteX0" fmla="*/ 8201697 w 12192000"/>
                <a:gd name="connsiteY0" fmla="*/ 0 h 6858001"/>
                <a:gd name="connsiteX1" fmla="*/ 12192000 w 12192000"/>
                <a:gd name="connsiteY1" fmla="*/ 0 h 6858001"/>
                <a:gd name="connsiteX2" fmla="*/ 12192000 w 12192000"/>
                <a:gd name="connsiteY2" fmla="*/ 6858001 h 6858001"/>
                <a:gd name="connsiteX3" fmla="*/ 8460487 w 12192000"/>
                <a:gd name="connsiteY3" fmla="*/ 6858001 h 6858001"/>
                <a:gd name="connsiteX4" fmla="*/ 8553921 w 12192000"/>
                <a:gd name="connsiteY4" fmla="*/ 6784577 h 6858001"/>
                <a:gd name="connsiteX5" fmla="*/ 10092281 w 12192000"/>
                <a:gd name="connsiteY5" fmla="*/ 3522553 h 6858001"/>
                <a:gd name="connsiteX6" fmla="*/ 8228486 w 12192000"/>
                <a:gd name="connsiteY6" fmla="*/ 17174 h 6858001"/>
                <a:gd name="connsiteX7" fmla="*/ 0 w 12192000"/>
                <a:gd name="connsiteY7" fmla="*/ 0 h 6858001"/>
                <a:gd name="connsiteX8" fmla="*/ 3528179 w 12192000"/>
                <a:gd name="connsiteY8" fmla="*/ 0 h 6858001"/>
                <a:gd name="connsiteX9" fmla="*/ 3501391 w 12192000"/>
                <a:gd name="connsiteY9" fmla="*/ 17174 h 6858001"/>
                <a:gd name="connsiteX10" fmla="*/ 1637595 w 12192000"/>
                <a:gd name="connsiteY10" fmla="*/ 3522553 h 6858001"/>
                <a:gd name="connsiteX11" fmla="*/ 3175956 w 12192000"/>
                <a:gd name="connsiteY11" fmla="*/ 6784577 h 6858001"/>
                <a:gd name="connsiteX12" fmla="*/ 3269390 w 12192000"/>
                <a:gd name="connsiteY12" fmla="*/ 6858001 h 6858001"/>
                <a:gd name="connsiteX13" fmla="*/ 0 w 12192000"/>
                <a:gd name="connsiteY13" fmla="*/ 6858001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192000" h="6858001">
                  <a:moveTo>
                    <a:pt x="8201697" y="0"/>
                  </a:moveTo>
                  <a:lnTo>
                    <a:pt x="12192000" y="0"/>
                  </a:lnTo>
                  <a:lnTo>
                    <a:pt x="12192000" y="6858001"/>
                  </a:lnTo>
                  <a:lnTo>
                    <a:pt x="8460487" y="6858001"/>
                  </a:lnTo>
                  <a:lnTo>
                    <a:pt x="8553921" y="6784577"/>
                  </a:lnTo>
                  <a:cubicBezTo>
                    <a:pt x="9493436" y="6009220"/>
                    <a:pt x="10092281" y="4835820"/>
                    <a:pt x="10092281" y="3522553"/>
                  </a:cubicBezTo>
                  <a:cubicBezTo>
                    <a:pt x="10092281" y="2063368"/>
                    <a:pt x="9352966" y="776858"/>
                    <a:pt x="8228486" y="17174"/>
                  </a:cubicBezTo>
                  <a:close/>
                  <a:moveTo>
                    <a:pt x="0" y="0"/>
                  </a:moveTo>
                  <a:lnTo>
                    <a:pt x="3528179" y="0"/>
                  </a:lnTo>
                  <a:lnTo>
                    <a:pt x="3501391" y="17174"/>
                  </a:lnTo>
                  <a:cubicBezTo>
                    <a:pt x="2376910" y="776858"/>
                    <a:pt x="1637595" y="2063368"/>
                    <a:pt x="1637595" y="3522553"/>
                  </a:cubicBezTo>
                  <a:cubicBezTo>
                    <a:pt x="1637595" y="4835820"/>
                    <a:pt x="2236440" y="6009220"/>
                    <a:pt x="3175956" y="6784577"/>
                  </a:cubicBezTo>
                  <a:lnTo>
                    <a:pt x="3269390" y="6858001"/>
                  </a:lnTo>
                  <a:lnTo>
                    <a:pt x="0" y="6858001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06106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0">
        <p14:reveal/>
      </p:transition>
    </mc:Choice>
    <mc:Fallback xmlns="">
      <p:transition spd="slow" advClick="0" advTm="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indoor, person&#10;&#10;Description automatically generated">
            <a:extLst>
              <a:ext uri="{FF2B5EF4-FFF2-40B4-BE49-F238E27FC236}">
                <a16:creationId xmlns:a16="http://schemas.microsoft.com/office/drawing/2014/main" id="{0552C92F-0153-8107-ADF2-776480F5B7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40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0">
        <p14:reveal/>
      </p:transition>
    </mc:Choice>
    <mc:Fallback xmlns="">
      <p:transition spd="slow" advClick="0" advTm="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dancing&#10;&#10;Description automatically generated with medium confidence">
            <a:extLst>
              <a:ext uri="{FF2B5EF4-FFF2-40B4-BE49-F238E27FC236}">
                <a16:creationId xmlns:a16="http://schemas.microsoft.com/office/drawing/2014/main" id="{C3B6DBA5-14FA-0587-6186-8222405214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26" b="868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63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0">
        <p14:reveal/>
      </p:transition>
    </mc:Choice>
    <mc:Fallback xmlns="">
      <p:transition spd="slow" advClick="0" advTm="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7">
            <a:extLst>
              <a:ext uri="{FF2B5EF4-FFF2-40B4-BE49-F238E27FC236}">
                <a16:creationId xmlns:a16="http://schemas.microsoft.com/office/drawing/2014/main" id="{8DAAB828-02C8-4111-AC14-FF5ACEDDF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0"/>
            <a:ext cx="8797955" cy="6858000"/>
          </a:xfrm>
          <a:custGeom>
            <a:avLst/>
            <a:gdLst>
              <a:gd name="connsiteX0" fmla="*/ 1951386 w 8751613"/>
              <a:gd name="connsiteY0" fmla="*/ 0 h 6858000"/>
              <a:gd name="connsiteX1" fmla="*/ 6808636 w 8751613"/>
              <a:gd name="connsiteY1" fmla="*/ 0 h 6858000"/>
              <a:gd name="connsiteX2" fmla="*/ 6972292 w 8751613"/>
              <a:gd name="connsiteY2" fmla="*/ 272824 h 6858000"/>
              <a:gd name="connsiteX3" fmla="*/ 8684358 w 8751613"/>
              <a:gd name="connsiteY3" fmla="*/ 3126935 h 6858000"/>
              <a:gd name="connsiteX4" fmla="*/ 8684358 w 8751613"/>
              <a:gd name="connsiteY4" fmla="*/ 3731065 h 6858000"/>
              <a:gd name="connsiteX5" fmla="*/ 6813619 w 8751613"/>
              <a:gd name="connsiteY5" fmla="*/ 6849692 h 6858000"/>
              <a:gd name="connsiteX6" fmla="*/ 6808636 w 8751613"/>
              <a:gd name="connsiteY6" fmla="*/ 6858000 h 6858000"/>
              <a:gd name="connsiteX7" fmla="*/ 1951386 w 8751613"/>
              <a:gd name="connsiteY7" fmla="*/ 6858000 h 6858000"/>
              <a:gd name="connsiteX8" fmla="*/ 1787729 w 8751613"/>
              <a:gd name="connsiteY8" fmla="*/ 6585176 h 6858000"/>
              <a:gd name="connsiteX9" fmla="*/ 75663 w 8751613"/>
              <a:gd name="connsiteY9" fmla="*/ 3731065 h 6858000"/>
              <a:gd name="connsiteX10" fmla="*/ 75663 w 8751613"/>
              <a:gd name="connsiteY10" fmla="*/ 3126935 h 6858000"/>
              <a:gd name="connsiteX11" fmla="*/ 1946402 w 8751613"/>
              <a:gd name="connsiteY11" fmla="*/ 830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51613" h="6858000">
                <a:moveTo>
                  <a:pt x="1951386" y="0"/>
                </a:moveTo>
                <a:lnTo>
                  <a:pt x="6808636" y="0"/>
                </a:lnTo>
                <a:lnTo>
                  <a:pt x="6972292" y="272824"/>
                </a:lnTo>
                <a:cubicBezTo>
                  <a:pt x="8684358" y="3126935"/>
                  <a:pt x="8684358" y="3126935"/>
                  <a:pt x="8684358" y="3126935"/>
                </a:cubicBezTo>
                <a:cubicBezTo>
                  <a:pt x="8774032" y="3299544"/>
                  <a:pt x="8774032" y="3558457"/>
                  <a:pt x="8684358" y="3731065"/>
                </a:cubicBezTo>
                <a:cubicBezTo>
                  <a:pt x="7154297" y="6281764"/>
                  <a:pt x="6867411" y="6760019"/>
                  <a:pt x="6813619" y="6849692"/>
                </a:cubicBezTo>
                <a:lnTo>
                  <a:pt x="6808636" y="6858000"/>
                </a:lnTo>
                <a:lnTo>
                  <a:pt x="1951386" y="6858000"/>
                </a:lnTo>
                <a:lnTo>
                  <a:pt x="1787729" y="6585176"/>
                </a:lnTo>
                <a:cubicBezTo>
                  <a:pt x="75663" y="3731065"/>
                  <a:pt x="75663" y="3731065"/>
                  <a:pt x="75663" y="3731065"/>
                </a:cubicBezTo>
                <a:cubicBezTo>
                  <a:pt x="-25220" y="3558457"/>
                  <a:pt x="-25220" y="3299544"/>
                  <a:pt x="75663" y="3126935"/>
                </a:cubicBezTo>
                <a:cubicBezTo>
                  <a:pt x="1605724" y="576237"/>
                  <a:pt x="1892611" y="97981"/>
                  <a:pt x="1946402" y="8308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A group of babies in a room&#10;&#10;Description automatically generated with low confidence">
            <a:extLst>
              <a:ext uri="{FF2B5EF4-FFF2-40B4-BE49-F238E27FC236}">
                <a16:creationId xmlns:a16="http://schemas.microsoft.com/office/drawing/2014/main" id="{63D1B5DF-09C6-0B6F-135F-066F854D5B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48908" y="1691470"/>
            <a:ext cx="4633414" cy="3475060"/>
          </a:xfrm>
          <a:prstGeom prst="rect">
            <a:avLst/>
          </a:prstGeom>
        </p:spPr>
      </p:pic>
      <p:grpSp>
        <p:nvGrpSpPr>
          <p:cNvPr id="6" name="Group 9">
            <a:extLst>
              <a:ext uri="{FF2B5EF4-FFF2-40B4-BE49-F238E27FC236}">
                <a16:creationId xmlns:a16="http://schemas.microsoft.com/office/drawing/2014/main" id="{C32D4553-E775-4F16-9A6F-FED8D166A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60561" y="1075188"/>
            <a:ext cx="1562267" cy="1172973"/>
            <a:chOff x="9160561" y="1000124"/>
            <a:chExt cx="1562267" cy="1172973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50F864A1-23CF-4954-887F-3C4458622A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60561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8D313E8C-7457-407E-BDA5-EACA44D382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60661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99752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0" advClick="0" advTm="0">
        <p14:reveal/>
      </p:transition>
    </mc:Choice>
    <mc:Fallback xmlns="">
      <p:transition spd="slow" advClick="0" advTm="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a room&#10;&#10;Description automatically generated with low confidence">
            <a:extLst>
              <a:ext uri="{FF2B5EF4-FFF2-40B4-BE49-F238E27FC236}">
                <a16:creationId xmlns:a16="http://schemas.microsoft.com/office/drawing/2014/main" id="{76DBDB27-72DB-F0EF-3895-626176B2CB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4" r="39442" b="-1"/>
          <a:stretch/>
        </p:blipFill>
        <p:spPr>
          <a:xfrm rot="5400000">
            <a:off x="2373629" y="-1539239"/>
            <a:ext cx="6858001" cy="9928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760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0" advClick="0" advTm="0">
        <p14:reveal/>
      </p:transition>
    </mc:Choice>
    <mc:Fallback xmlns="">
      <p:transition spd="slow" advClick="0" advTm="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Red and orange balloons with blue and yellow ribbons">
            <a:extLst>
              <a:ext uri="{FF2B5EF4-FFF2-40B4-BE49-F238E27FC236}">
                <a16:creationId xmlns:a16="http://schemas.microsoft.com/office/drawing/2014/main" id="{E70A07C3-88FD-A00B-61A9-B9D3FF7930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201" b="592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E3B7EA-6710-E736-5082-58D0B3B1A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>
                <a:solidFill>
                  <a:srgbClr val="FFFFFF"/>
                </a:solidFill>
              </a:rPr>
              <a:t>Going Away Party</a:t>
            </a:r>
          </a:p>
        </p:txBody>
      </p:sp>
    </p:spTree>
    <p:extLst>
      <p:ext uri="{BB962C8B-B14F-4D97-AF65-F5344CB8AC3E}">
        <p14:creationId xmlns:p14="http://schemas.microsoft.com/office/powerpoint/2010/main" val="3325924560"/>
      </p:ext>
    </p:extLst>
  </p:cSld>
  <p:clrMapOvr>
    <a:masterClrMapping/>
  </p:clrMapOvr>
  <p:transition spd="slow" advClick="0" advTm="0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480EA-00B8-1CE3-C8D4-BA0718893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people in a room&#10;&#10;Description automatically generated with medium confidence">
            <a:extLst>
              <a:ext uri="{FF2B5EF4-FFF2-40B4-BE49-F238E27FC236}">
                <a16:creationId xmlns:a16="http://schemas.microsoft.com/office/drawing/2014/main" id="{91465CB9-9A5B-321C-A0BE-1294CF6BE0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589" y="1825625"/>
            <a:ext cx="3264821" cy="4351338"/>
          </a:xfrm>
        </p:spPr>
      </p:pic>
    </p:spTree>
    <p:extLst>
      <p:ext uri="{BB962C8B-B14F-4D97-AF65-F5344CB8AC3E}">
        <p14:creationId xmlns:p14="http://schemas.microsoft.com/office/powerpoint/2010/main" val="374535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0"/>
    </mc:Choice>
    <mc:Fallback xmlns="">
      <p:transition spd="slow" advClick="0" advTm="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DA3E2-2196-ACB2-0681-9AAFFC8E2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group of people sitting around a table with food and drinks&#10;&#10;Description automatically generated with medium confidence">
            <a:extLst>
              <a:ext uri="{FF2B5EF4-FFF2-40B4-BE49-F238E27FC236}">
                <a16:creationId xmlns:a16="http://schemas.microsoft.com/office/drawing/2014/main" id="{A377FB73-469C-5191-512D-28236D55CF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531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0" advClick="0" advTm="0">
        <p:wipe/>
      </p:transition>
    </mc:Choice>
    <mc:Fallback>
      <p:transition spd="slow" advClick="0" advTm="0">
        <p:wip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ABF45-ED95-4F4A-E4E9-77FEA2C96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D770DA1B-5562-8DF4-1DD8-63FEC6C2BA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183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0" advClick="0" advTm="0">
        <p:push dir="u"/>
      </p:transition>
    </mc:Choice>
    <mc:Fallback>
      <p:transition spd="slow" advClick="0" advTm="0">
        <p:push dir="u"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CD29D4-F2DA-2070-1F25-6ABF4F444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person addressing a group of people&#10;&#10;Description automatically generated with medium confidence">
            <a:extLst>
              <a:ext uri="{FF2B5EF4-FFF2-40B4-BE49-F238E27FC236}">
                <a16:creationId xmlns:a16="http://schemas.microsoft.com/office/drawing/2014/main" id="{D394E011-27DC-973C-668E-296811525D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6" name="Picture 5" descr="A group of people sitting around a table&#10;&#10;Description automatically generated with medium confidence">
            <a:extLst>
              <a:ext uri="{FF2B5EF4-FFF2-40B4-BE49-F238E27FC236}">
                <a16:creationId xmlns:a16="http://schemas.microsoft.com/office/drawing/2014/main" id="{C3C24E35-7495-0A62-962F-31C8D73859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411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0">
        <p14:reveal/>
      </p:transition>
    </mc:Choice>
    <mc:Fallback xmlns="">
      <p:transition spd="slow" advClick="0" advTm="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BF8DD-25F7-FE1E-6988-264F0D3DD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63A8C35B-0137-07AA-7620-BF5045BA42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284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0">
        <p14:reveal/>
      </p:transition>
    </mc:Choice>
    <mc:Fallback xmlns="">
      <p:transition spd="slow" advClick="0" advTm="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7F28A1-A5F6-2B7E-FA0B-9CF625AC0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/>
              <a:t>Kristina:  Goodbye,  Good luck, we will miss you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erson sitting at a table&#10;&#10;Description automatically generated">
            <a:extLst>
              <a:ext uri="{FF2B5EF4-FFF2-40B4-BE49-F238E27FC236}">
                <a16:creationId xmlns:a16="http://schemas.microsoft.com/office/drawing/2014/main" id="{7E43307B-257F-635B-D906-7DD11150EA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r="1637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5363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0">
        <p:fade/>
      </p:transition>
    </mc:Choice>
    <mc:Fallback xmlns="">
      <p:transition spd="slow" advClick="0" advTm="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tree, sky, sunset&#10;&#10;Description automatically generated">
            <a:extLst>
              <a:ext uri="{FF2B5EF4-FFF2-40B4-BE49-F238E27FC236}">
                <a16:creationId xmlns:a16="http://schemas.microsoft.com/office/drawing/2014/main" id="{4190727A-655E-010E-B748-628536E5D7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3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Click="0" advTm="0">
        <p:fade/>
      </p:transition>
    </mc:Choice>
    <mc:Fallback xmlns="">
      <p:transition spd="slow" advClick="0" advTm="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ake, table, birthday, indoor&#10;&#10;Description automatically generated">
            <a:extLst>
              <a:ext uri="{FF2B5EF4-FFF2-40B4-BE49-F238E27FC236}">
                <a16:creationId xmlns:a16="http://schemas.microsoft.com/office/drawing/2014/main" id="{DBABB2C8-BCC0-7985-708B-D8D13CB205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1985097"/>
            <a:ext cx="6857999" cy="10828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604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0">
        <p14:reveal/>
      </p:transition>
    </mc:Choice>
    <mc:Fallback xmlns="">
      <p:transition spd="slow" advClick="0" advTm="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AF602-A3B7-ECEA-5903-F52537947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people around a christmas tree&#10;&#10;Description automatically generated">
            <a:extLst>
              <a:ext uri="{FF2B5EF4-FFF2-40B4-BE49-F238E27FC236}">
                <a16:creationId xmlns:a16="http://schemas.microsoft.com/office/drawing/2014/main" id="{07EFDD75-75B0-B598-6B15-9BDE9E7611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589" y="1825625"/>
            <a:ext cx="3264821" cy="4351338"/>
          </a:xfrm>
        </p:spPr>
      </p:pic>
    </p:spTree>
    <p:extLst>
      <p:ext uri="{BB962C8B-B14F-4D97-AF65-F5344CB8AC3E}">
        <p14:creationId xmlns:p14="http://schemas.microsoft.com/office/powerpoint/2010/main" val="4229245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0" advClick="0" advTm="0">
        <p:fade/>
      </p:transition>
    </mc:Choice>
    <mc:Fallback xmlns="">
      <p:transition spd="slow" advClick="0" advTm="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a room&#10;&#10;Description automatically generated with medium confidence">
            <a:extLst>
              <a:ext uri="{FF2B5EF4-FFF2-40B4-BE49-F238E27FC236}">
                <a16:creationId xmlns:a16="http://schemas.microsoft.com/office/drawing/2014/main" id="{D559A859-106C-BC9A-16B2-71964E9D87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65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0">
        <p:wipe/>
      </p:transition>
    </mc:Choice>
    <mc:Fallback xmlns="">
      <p:transition spd="slow" advClick="0" advTm="0">
        <p:wip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ce and pins on a board game">
            <a:extLst>
              <a:ext uri="{FF2B5EF4-FFF2-40B4-BE49-F238E27FC236}">
                <a16:creationId xmlns:a16="http://schemas.microsoft.com/office/drawing/2014/main" id="{D2A59030-2F22-57D8-4634-50A41B6A7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5000"/>
          </a:blip>
          <a:srcRect t="1541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7097F3-06A5-D86E-274A-3ADF217C6F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69532" y="1695576"/>
            <a:ext cx="8652938" cy="2857191"/>
          </a:xfrm>
        </p:spPr>
        <p:txBody>
          <a:bodyPr anchor="ctr">
            <a:normAutofit fontScale="90000"/>
          </a:bodyPr>
          <a:lstStyle/>
          <a:p>
            <a:r>
              <a:rPr lang="en-US" sz="8000" dirty="0"/>
              <a:t>Bingo 2023</a:t>
            </a:r>
            <a:br>
              <a:rPr lang="en-US" sz="8000" dirty="0"/>
            </a:br>
            <a:br>
              <a:rPr lang="en-US" sz="8000" dirty="0"/>
            </a:br>
            <a:endParaRPr lang="en-US" sz="8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08C06F-3992-DB3D-6E12-A3475D912F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69532" y="4623127"/>
            <a:ext cx="8655200" cy="457201"/>
          </a:xfrm>
        </p:spPr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5957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0">
        <p14:reveal/>
      </p:transition>
    </mc:Choice>
    <mc:Fallback xmlns="">
      <p:transition spd="slow" advClick="0" advTm="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in chairs&#10;&#10;Description automatically generated with medium confidence">
            <a:extLst>
              <a:ext uri="{FF2B5EF4-FFF2-40B4-BE49-F238E27FC236}">
                <a16:creationId xmlns:a16="http://schemas.microsoft.com/office/drawing/2014/main" id="{EFA6FA37-BC20-D9FD-071B-C62C6C1B71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pic>
        <p:nvPicPr>
          <p:cNvPr id="5" name="Picture 4" descr="A group of people sitting at a table&#10;&#10;Description automatically generated with medium confidence">
            <a:extLst>
              <a:ext uri="{FF2B5EF4-FFF2-40B4-BE49-F238E27FC236}">
                <a16:creationId xmlns:a16="http://schemas.microsoft.com/office/drawing/2014/main" id="{DBF39D1E-3FF9-4EEC-16BD-5749361927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565" y="150000"/>
            <a:ext cx="51428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830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0">
        <p14:reveal/>
      </p:transition>
    </mc:Choice>
    <mc:Fallback xmlns="">
      <p:transition spd="slow" advClick="0" advTm="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in chairs&#10;&#10;Description automatically generated with medium confidence">
            <a:extLst>
              <a:ext uri="{FF2B5EF4-FFF2-40B4-BE49-F238E27FC236}">
                <a16:creationId xmlns:a16="http://schemas.microsoft.com/office/drawing/2014/main" id="{D98FDC71-74FC-9CC7-BCC6-5A12C4E8C6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570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0" advClick="0" advTm="0">
        <p14:reveal/>
      </p:transition>
    </mc:Choice>
    <mc:Fallback xmlns="">
      <p:transition spd="slow" advClick="0" advTm="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175</TotalTime>
  <Words>48</Words>
  <Application>Microsoft Office PowerPoint</Application>
  <PresentationFormat>Widescreen</PresentationFormat>
  <Paragraphs>8</Paragraphs>
  <Slides>46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0" baseType="lpstr">
      <vt:lpstr>Arial</vt:lpstr>
      <vt:lpstr>Calibri</vt:lpstr>
      <vt:lpstr>Calibri Light</vt:lpstr>
      <vt:lpstr>Office Theme</vt:lpstr>
      <vt:lpstr>Sandcastle II Events December 2022 to March 2023 </vt:lpstr>
      <vt:lpstr>Decorating the tree.  December 2022</vt:lpstr>
      <vt:lpstr>PowerPoint Presentation</vt:lpstr>
      <vt:lpstr>PowerPoint Presentation</vt:lpstr>
      <vt:lpstr>PowerPoint Presentation</vt:lpstr>
      <vt:lpstr>PowerPoint Presentation</vt:lpstr>
      <vt:lpstr>Bingo 2023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Duck race in the pool 2023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Game night 2023 </vt:lpstr>
      <vt:lpstr>PowerPoint Presentation</vt:lpstr>
      <vt:lpstr>PowerPoint Presentation</vt:lpstr>
      <vt:lpstr>PowerPoint Presentation</vt:lpstr>
      <vt:lpstr>PowerPoint Presentation</vt:lpstr>
      <vt:lpstr>Dinner Dance 2023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Going Away Party</vt:lpstr>
      <vt:lpstr>PowerPoint Presentation</vt:lpstr>
      <vt:lpstr>PowerPoint Presentation</vt:lpstr>
      <vt:lpstr>PowerPoint Presentation</vt:lpstr>
      <vt:lpstr>PowerPoint Presentation</vt:lpstr>
      <vt:lpstr>Kristina:  Goodbye,  Good luck, we will miss you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Alan Daroff</dc:creator>
  <cp:lastModifiedBy>Alan Daroff</cp:lastModifiedBy>
  <cp:revision>1</cp:revision>
  <dcterms:created xsi:type="dcterms:W3CDTF">2023-03-05T03:04:18Z</dcterms:created>
  <dcterms:modified xsi:type="dcterms:W3CDTF">2023-03-30T01:15:09Z</dcterms:modified>
</cp:coreProperties>
</file>