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5" r:id="rId3"/>
    <p:sldId id="257" r:id="rId4"/>
    <p:sldId id="259" r:id="rId5"/>
    <p:sldId id="258" r:id="rId6"/>
    <p:sldId id="260" r:id="rId7"/>
    <p:sldId id="276" r:id="rId8"/>
    <p:sldId id="261" r:id="rId9"/>
    <p:sldId id="262" r:id="rId10"/>
    <p:sldId id="263" r:id="rId11"/>
    <p:sldId id="264" r:id="rId12"/>
    <p:sldId id="27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Daroff" userId="7c4de57b3eb5ad16" providerId="LiveId" clId="{98754554-3E51-4C52-869B-4A1643FC58CF}"/>
    <pc:docChg chg="undo custSel addSld delSld modSld sldOrd">
      <pc:chgData name="Alan Daroff" userId="7c4de57b3eb5ad16" providerId="LiveId" clId="{98754554-3E51-4C52-869B-4A1643FC58CF}" dt="2024-02-08T17:24:28.774" v="235"/>
      <pc:docMkLst>
        <pc:docMk/>
      </pc:docMkLst>
      <pc:sldChg chg="addSp delSp modSp mod chgLayout">
        <pc:chgData name="Alan Daroff" userId="7c4de57b3eb5ad16" providerId="LiveId" clId="{98754554-3E51-4C52-869B-4A1643FC58CF}" dt="2024-02-08T17:20:07.847" v="214"/>
        <pc:sldMkLst>
          <pc:docMk/>
          <pc:sldMk cId="2224410211" sldId="256"/>
        </pc:sldMkLst>
        <pc:spChg chg="del mod">
          <ac:chgData name="Alan Daroff" userId="7c4de57b3eb5ad16" providerId="LiveId" clId="{98754554-3E51-4C52-869B-4A1643FC58CF}" dt="2024-02-08T17:18:59.137" v="213" actId="6264"/>
          <ac:spMkLst>
            <pc:docMk/>
            <pc:sldMk cId="2224410211" sldId="256"/>
            <ac:spMk id="2" creationId="{735906BC-1F21-53D7-51D6-C33A87F99A88}"/>
          </ac:spMkLst>
        </pc:spChg>
        <pc:spChg chg="del mod">
          <ac:chgData name="Alan Daroff" userId="7c4de57b3eb5ad16" providerId="LiveId" clId="{98754554-3E51-4C52-869B-4A1643FC58CF}" dt="2024-02-08T17:18:59.137" v="213" actId="6264"/>
          <ac:spMkLst>
            <pc:docMk/>
            <pc:sldMk cId="2224410211" sldId="256"/>
            <ac:spMk id="3" creationId="{6A4220A3-FC9C-1CA2-898B-D4FBE17B3B78}"/>
          </ac:spMkLst>
        </pc:spChg>
        <pc:spChg chg="add mod ord">
          <ac:chgData name="Alan Daroff" userId="7c4de57b3eb5ad16" providerId="LiveId" clId="{98754554-3E51-4C52-869B-4A1643FC58CF}" dt="2024-02-08T17:20:07.847" v="214"/>
          <ac:spMkLst>
            <pc:docMk/>
            <pc:sldMk cId="2224410211" sldId="256"/>
            <ac:spMk id="4" creationId="{B7439D4A-92E3-4C46-FB51-F736317D6B78}"/>
          </ac:spMkLst>
        </pc:spChg>
        <pc:spChg chg="add mod">
          <ac:chgData name="Alan Daroff" userId="7c4de57b3eb5ad16" providerId="LiveId" clId="{98754554-3E51-4C52-869B-4A1643FC58CF}" dt="2024-02-07T22:16:59.973" v="111" actId="207"/>
          <ac:spMkLst>
            <pc:docMk/>
            <pc:sldMk cId="2224410211" sldId="256"/>
            <ac:spMk id="6" creationId="{A4929EE6-35EF-5CF4-C910-E905A84B375E}"/>
          </ac:spMkLst>
        </pc:spChg>
        <pc:spChg chg="add mod ord">
          <ac:chgData name="Alan Daroff" userId="7c4de57b3eb5ad16" providerId="LiveId" clId="{98754554-3E51-4C52-869B-4A1643FC58CF}" dt="2024-02-08T17:20:07.847" v="214"/>
          <ac:spMkLst>
            <pc:docMk/>
            <pc:sldMk cId="2224410211" sldId="256"/>
            <ac:spMk id="7" creationId="{FC32D6B7-38C7-1CAC-36AA-9A3358286101}"/>
          </ac:spMkLst>
        </pc:spChg>
        <pc:picChg chg="add mod">
          <ac:chgData name="Alan Daroff" userId="7c4de57b3eb5ad16" providerId="LiveId" clId="{98754554-3E51-4C52-869B-4A1643FC58CF}" dt="2024-02-07T22:14:53.579" v="79" actId="1076"/>
          <ac:picMkLst>
            <pc:docMk/>
            <pc:sldMk cId="2224410211" sldId="256"/>
            <ac:picMk id="5" creationId="{522C993A-9833-FE5F-25EB-5A543C76ADF4}"/>
          </ac:picMkLst>
        </pc:picChg>
      </pc:sldChg>
      <pc:sldChg chg="addSp delSp modSp new mod setBg delDesignElem">
        <pc:chgData name="Alan Daroff" userId="7c4de57b3eb5ad16" providerId="LiveId" clId="{98754554-3E51-4C52-869B-4A1643FC58CF}" dt="2024-02-08T17:14:58.022" v="206" actId="14100"/>
        <pc:sldMkLst>
          <pc:docMk/>
          <pc:sldMk cId="593431655" sldId="257"/>
        </pc:sldMkLst>
        <pc:spChg chg="mod">
          <ac:chgData name="Alan Daroff" userId="7c4de57b3eb5ad16" providerId="LiveId" clId="{98754554-3E51-4C52-869B-4A1643FC58CF}" dt="2024-02-07T22:09:51.573" v="32" actId="26606"/>
          <ac:spMkLst>
            <pc:docMk/>
            <pc:sldMk cId="593431655" sldId="257"/>
            <ac:spMk id="2" creationId="{23798355-8656-F3BF-7C61-BAF8EB65C8EF}"/>
          </ac:spMkLst>
        </pc:spChg>
        <pc:spChg chg="del">
          <ac:chgData name="Alan Daroff" userId="7c4de57b3eb5ad16" providerId="LiveId" clId="{98754554-3E51-4C52-869B-4A1643FC58CF}" dt="2024-02-07T22:08:52.864" v="25" actId="931"/>
          <ac:spMkLst>
            <pc:docMk/>
            <pc:sldMk cId="593431655" sldId="257"/>
            <ac:spMk id="3" creationId="{CAD51517-D047-84AB-B39E-04CA6CD82C8C}"/>
          </ac:spMkLst>
        </pc:spChg>
        <pc:spChg chg="add mod">
          <ac:chgData name="Alan Daroff" userId="7c4de57b3eb5ad16" providerId="LiveId" clId="{98754554-3E51-4C52-869B-4A1643FC58CF}" dt="2024-02-08T17:14:44.213" v="205" actId="122"/>
          <ac:spMkLst>
            <pc:docMk/>
            <pc:sldMk cId="593431655" sldId="257"/>
            <ac:spMk id="6" creationId="{D745B305-0F4A-CEF1-E60D-8B66102F4276}"/>
          </ac:spMkLst>
        </pc:spChg>
        <pc:spChg chg="add del">
          <ac:chgData name="Alan Daroff" userId="7c4de57b3eb5ad16" providerId="LiveId" clId="{98754554-3E51-4C52-869B-4A1643FC58CF}" dt="2024-02-08T17:08:16.074" v="156"/>
          <ac:spMkLst>
            <pc:docMk/>
            <pc:sldMk cId="593431655" sldId="257"/>
            <ac:spMk id="12" creationId="{D1520B01-A2E4-41C2-8A8F-7683F250890E}"/>
          </ac:spMkLst>
        </pc:spChg>
        <pc:grpChg chg="add del">
          <ac:chgData name="Alan Daroff" userId="7c4de57b3eb5ad16" providerId="LiveId" clId="{98754554-3E51-4C52-869B-4A1643FC58CF}" dt="2024-02-08T17:08:16.074" v="156"/>
          <ac:grpSpMkLst>
            <pc:docMk/>
            <pc:sldMk cId="593431655" sldId="257"/>
            <ac:grpSpMk id="14" creationId="{1F634C0A-A487-42AF-8DFD-4DAD62FE92BF}"/>
          </ac:grpSpMkLst>
        </pc:grpChg>
        <pc:grpChg chg="add del">
          <ac:chgData name="Alan Daroff" userId="7c4de57b3eb5ad16" providerId="LiveId" clId="{98754554-3E51-4C52-869B-4A1643FC58CF}" dt="2024-02-08T17:08:16.074" v="156"/>
          <ac:grpSpMkLst>
            <pc:docMk/>
            <pc:sldMk cId="593431655" sldId="257"/>
            <ac:grpSpMk id="18" creationId="{066EE5A2-0D35-4D6A-A5C7-1CA91F740684}"/>
          </ac:grpSpMkLst>
        </pc:grpChg>
        <pc:grpChg chg="add del">
          <ac:chgData name="Alan Daroff" userId="7c4de57b3eb5ad16" providerId="LiveId" clId="{98754554-3E51-4C52-869B-4A1643FC58CF}" dt="2024-02-08T17:08:16.074" v="156"/>
          <ac:grpSpMkLst>
            <pc:docMk/>
            <pc:sldMk cId="593431655" sldId="257"/>
            <ac:grpSpMk id="22" creationId="{56AA1647-0DA6-4A17-B3E1-95D61BD54714}"/>
          </ac:grpSpMkLst>
        </pc:grpChg>
        <pc:grpChg chg="add del">
          <ac:chgData name="Alan Daroff" userId="7c4de57b3eb5ad16" providerId="LiveId" clId="{98754554-3E51-4C52-869B-4A1643FC58CF}" dt="2024-02-08T17:08:16.074" v="156"/>
          <ac:grpSpMkLst>
            <pc:docMk/>
            <pc:sldMk cId="593431655" sldId="257"/>
            <ac:grpSpMk id="26" creationId="{08D20F07-CD49-4F17-BC00-9429DA80C502}"/>
          </ac:grpSpMkLst>
        </pc:grpChg>
        <pc:picChg chg="add mod">
          <ac:chgData name="Alan Daroff" userId="7c4de57b3eb5ad16" providerId="LiveId" clId="{98754554-3E51-4C52-869B-4A1643FC58CF}" dt="2024-02-08T17:13:20.490" v="181" actId="14100"/>
          <ac:picMkLst>
            <pc:docMk/>
            <pc:sldMk cId="593431655" sldId="257"/>
            <ac:picMk id="4" creationId="{70E5F6B9-F965-11A3-D926-60E895CF512A}"/>
          </ac:picMkLst>
        </pc:picChg>
        <pc:picChg chg="add mod ord">
          <ac:chgData name="Alan Daroff" userId="7c4de57b3eb5ad16" providerId="LiveId" clId="{98754554-3E51-4C52-869B-4A1643FC58CF}" dt="2024-02-08T17:13:33.868" v="182" actId="14100"/>
          <ac:picMkLst>
            <pc:docMk/>
            <pc:sldMk cId="593431655" sldId="257"/>
            <ac:picMk id="5" creationId="{BFB71AE2-3A7B-F895-490F-25E6AE00778F}"/>
          </ac:picMkLst>
        </pc:picChg>
        <pc:picChg chg="add mod">
          <ac:chgData name="Alan Daroff" userId="7c4de57b3eb5ad16" providerId="LiveId" clId="{98754554-3E51-4C52-869B-4A1643FC58CF}" dt="2024-02-08T17:14:58.022" v="206" actId="14100"/>
          <ac:picMkLst>
            <pc:docMk/>
            <pc:sldMk cId="593431655" sldId="257"/>
            <ac:picMk id="7" creationId="{00FB805D-7017-217A-C24C-6A7DC6BCC552}"/>
          </ac:picMkLst>
        </pc:picChg>
      </pc:sldChg>
      <pc:sldChg chg="addSp delSp modSp new mod modTransition">
        <pc:chgData name="Alan Daroff" userId="7c4de57b3eb5ad16" providerId="LiveId" clId="{98754554-3E51-4C52-869B-4A1643FC58CF}" dt="2024-02-08T17:24:28.774" v="235"/>
        <pc:sldMkLst>
          <pc:docMk/>
          <pc:sldMk cId="3612024666" sldId="258"/>
        </pc:sldMkLst>
        <pc:spChg chg="mod">
          <ac:chgData name="Alan Daroff" userId="7c4de57b3eb5ad16" providerId="LiveId" clId="{98754554-3E51-4C52-869B-4A1643FC58CF}" dt="2024-02-08T17:20:07.847" v="214"/>
          <ac:spMkLst>
            <pc:docMk/>
            <pc:sldMk cId="3612024666" sldId="258"/>
            <ac:spMk id="2" creationId="{D06E7857-7B9B-E4CD-079C-A45146F491FE}"/>
          </ac:spMkLst>
        </pc:spChg>
        <pc:spChg chg="del">
          <ac:chgData name="Alan Daroff" userId="7c4de57b3eb5ad16" providerId="LiveId" clId="{98754554-3E51-4C52-869B-4A1643FC58CF}" dt="2024-02-07T22:12:13.740" v="62" actId="931"/>
          <ac:spMkLst>
            <pc:docMk/>
            <pc:sldMk cId="3612024666" sldId="258"/>
            <ac:spMk id="3" creationId="{5C71384C-A971-2D27-9626-C470C777DCE3}"/>
          </ac:spMkLst>
        </pc:spChg>
        <pc:picChg chg="add mod">
          <ac:chgData name="Alan Daroff" userId="7c4de57b3eb5ad16" providerId="LiveId" clId="{98754554-3E51-4C52-869B-4A1643FC58CF}" dt="2024-02-07T22:12:20.987" v="65" actId="1076"/>
          <ac:picMkLst>
            <pc:docMk/>
            <pc:sldMk cId="3612024666" sldId="258"/>
            <ac:picMk id="5" creationId="{63301A92-DC85-9F06-4708-FB8FDD7DF92C}"/>
          </ac:picMkLst>
        </pc:picChg>
        <pc:picChg chg="add mod">
          <ac:chgData name="Alan Daroff" userId="7c4de57b3eb5ad16" providerId="LiveId" clId="{98754554-3E51-4C52-869B-4A1643FC58CF}" dt="2024-02-08T17:12:21.978" v="177" actId="14100"/>
          <ac:picMkLst>
            <pc:docMk/>
            <pc:sldMk cId="3612024666" sldId="258"/>
            <ac:picMk id="7" creationId="{3077289B-27C7-BEC7-8347-A737E133ABFB}"/>
          </ac:picMkLst>
        </pc:picChg>
      </pc:sldChg>
      <pc:sldChg chg="modSp new del mod ord">
        <pc:chgData name="Alan Daroff" userId="7c4de57b3eb5ad16" providerId="LiveId" clId="{98754554-3E51-4C52-869B-4A1643FC58CF}" dt="2024-02-08T17:05:19.094" v="138" actId="2696"/>
        <pc:sldMkLst>
          <pc:docMk/>
          <pc:sldMk cId="692300259" sldId="259"/>
        </pc:sldMkLst>
        <pc:spChg chg="mod">
          <ac:chgData name="Alan Daroff" userId="7c4de57b3eb5ad16" providerId="LiveId" clId="{98754554-3E51-4C52-869B-4A1643FC58CF}" dt="2024-02-08T17:00:48.014" v="137" actId="122"/>
          <ac:spMkLst>
            <pc:docMk/>
            <pc:sldMk cId="692300259" sldId="259"/>
            <ac:spMk id="2" creationId="{CB6410AA-CB25-CA03-837B-3764ECBB0A3F}"/>
          </ac:spMkLst>
        </pc:spChg>
      </pc:sldChg>
      <pc:sldChg chg="addSp delSp modSp new mod ord modTransition setBg delDesignElem">
        <pc:chgData name="Alan Daroff" userId="7c4de57b3eb5ad16" providerId="LiveId" clId="{98754554-3E51-4C52-869B-4A1643FC58CF}" dt="2024-02-08T17:17:13.637" v="211"/>
        <pc:sldMkLst>
          <pc:docMk/>
          <pc:sldMk cId="1061066538" sldId="259"/>
        </pc:sldMkLst>
        <pc:spChg chg="mod">
          <ac:chgData name="Alan Daroff" userId="7c4de57b3eb5ad16" providerId="LiveId" clId="{98754554-3E51-4C52-869B-4A1643FC58CF}" dt="2024-02-08T17:16:44.619" v="210" actId="255"/>
          <ac:spMkLst>
            <pc:docMk/>
            <pc:sldMk cId="1061066538" sldId="259"/>
            <ac:spMk id="2" creationId="{BB2FC13D-534F-949F-E463-749E83928ECA}"/>
          </ac:spMkLst>
        </pc:spChg>
        <pc:spChg chg="del mod">
          <ac:chgData name="Alan Daroff" userId="7c4de57b3eb5ad16" providerId="LiveId" clId="{98754554-3E51-4C52-869B-4A1643FC58CF}" dt="2024-02-08T17:09:43.338" v="171" actId="931"/>
          <ac:spMkLst>
            <pc:docMk/>
            <pc:sldMk cId="1061066538" sldId="259"/>
            <ac:spMk id="3" creationId="{3FC201CA-C2F6-8D00-FA54-B1C1ABFEDE77}"/>
          </ac:spMkLst>
        </pc:spChg>
        <pc:spChg chg="add del">
          <ac:chgData name="Alan Daroff" userId="7c4de57b3eb5ad16" providerId="LiveId" clId="{98754554-3E51-4C52-869B-4A1643FC58CF}" dt="2024-02-08T17:08:32.586" v="158" actId="26606"/>
          <ac:spMkLst>
            <pc:docMk/>
            <pc:sldMk cId="1061066538" sldId="259"/>
            <ac:spMk id="9" creationId="{C8A3C342-1D03-412F-8DD3-BF519E8E0AE9}"/>
          </ac:spMkLst>
        </pc:spChg>
        <pc:spChg chg="add del">
          <ac:chgData name="Alan Daroff" userId="7c4de57b3eb5ad16" providerId="LiveId" clId="{98754554-3E51-4C52-869B-4A1643FC58CF}" dt="2024-02-08T17:08:32.586" v="158" actId="26606"/>
          <ac:spMkLst>
            <pc:docMk/>
            <pc:sldMk cId="1061066538" sldId="259"/>
            <ac:spMk id="11" creationId="{81CC9B02-E087-4350-AEBD-2C3CF001AF01}"/>
          </ac:spMkLst>
        </pc:spChg>
        <pc:spChg chg="add del">
          <ac:chgData name="Alan Daroff" userId="7c4de57b3eb5ad16" providerId="LiveId" clId="{98754554-3E51-4C52-869B-4A1643FC58CF}" dt="2024-02-08T17:08:32.586" v="158" actId="26606"/>
          <ac:spMkLst>
            <pc:docMk/>
            <pc:sldMk cId="1061066538" sldId="259"/>
            <ac:spMk id="13" creationId="{D6F18ACE-6E82-4ADC-8A2F-A1771B309B16}"/>
          </ac:spMkLst>
        </pc:spChg>
        <pc:spChg chg="add del">
          <ac:chgData name="Alan Daroff" userId="7c4de57b3eb5ad16" providerId="LiveId" clId="{98754554-3E51-4C52-869B-4A1643FC58CF}" dt="2024-02-08T17:10:47.483" v="174"/>
          <ac:spMkLst>
            <pc:docMk/>
            <pc:sldMk cId="1061066538" sldId="259"/>
            <ac:spMk id="15" creationId="{C8A3C342-1D03-412F-8DD3-BF519E8E0AE9}"/>
          </ac:spMkLst>
        </pc:spChg>
        <pc:spChg chg="add del">
          <ac:chgData name="Alan Daroff" userId="7c4de57b3eb5ad16" providerId="LiveId" clId="{98754554-3E51-4C52-869B-4A1643FC58CF}" dt="2024-02-08T17:10:47.483" v="174"/>
          <ac:spMkLst>
            <pc:docMk/>
            <pc:sldMk cId="1061066538" sldId="259"/>
            <ac:spMk id="16" creationId="{81CC9B02-E087-4350-AEBD-2C3CF001AF01}"/>
          </ac:spMkLst>
        </pc:spChg>
        <pc:picChg chg="add del">
          <ac:chgData name="Alan Daroff" userId="7c4de57b3eb5ad16" providerId="LiveId" clId="{98754554-3E51-4C52-869B-4A1643FC58CF}" dt="2024-02-08T17:08:32.586" v="158" actId="26606"/>
          <ac:picMkLst>
            <pc:docMk/>
            <pc:sldMk cId="1061066538" sldId="259"/>
            <ac:picMk id="5" creationId="{E5425D79-0791-A237-5E5E-1162DCCBDE5A}"/>
          </ac:picMkLst>
        </pc:picChg>
        <pc:picChg chg="add mod">
          <ac:chgData name="Alan Daroff" userId="7c4de57b3eb5ad16" providerId="LiveId" clId="{98754554-3E51-4C52-869B-4A1643FC58CF}" dt="2024-02-08T17:09:43.338" v="171" actId="931"/>
          <ac:picMkLst>
            <pc:docMk/>
            <pc:sldMk cId="1061066538" sldId="259"/>
            <ac:picMk id="6" creationId="{1617FD6E-2CA7-F80C-E353-1973F6B54891}"/>
          </ac:picMkLst>
        </pc:picChg>
        <pc:picChg chg="add del">
          <ac:chgData name="Alan Daroff" userId="7c4de57b3eb5ad16" providerId="LiveId" clId="{98754554-3E51-4C52-869B-4A1643FC58CF}" dt="2024-02-08T17:15:45.851" v="207" actId="21"/>
          <ac:picMkLst>
            <pc:docMk/>
            <pc:sldMk cId="1061066538" sldId="259"/>
            <ac:picMk id="17" creationId="{21BBC999-3DD4-AE79-0C75-359EC0E3BA6D}"/>
          </ac:picMkLst>
        </pc:picChg>
      </pc:sldChg>
      <pc:sldChg chg="addSp delSp modSp new del mod">
        <pc:chgData name="Alan Daroff" userId="7c4de57b3eb5ad16" providerId="LiveId" clId="{98754554-3E51-4C52-869B-4A1643FC58CF}" dt="2024-02-07T22:11:48.330" v="51" actId="2696"/>
        <pc:sldMkLst>
          <pc:docMk/>
          <pc:sldMk cId="4122970601" sldId="259"/>
        </pc:sldMkLst>
        <pc:spChg chg="mod">
          <ac:chgData name="Alan Daroff" userId="7c4de57b3eb5ad16" providerId="LiveId" clId="{98754554-3E51-4C52-869B-4A1643FC58CF}" dt="2024-02-07T22:10:48.294" v="43" actId="20577"/>
          <ac:spMkLst>
            <pc:docMk/>
            <pc:sldMk cId="4122970601" sldId="259"/>
            <ac:spMk id="2" creationId="{8BFB5BF6-9C22-BAC0-7541-62FA7CD773DA}"/>
          </ac:spMkLst>
        </pc:spChg>
        <pc:spChg chg="del">
          <ac:chgData name="Alan Daroff" userId="7c4de57b3eb5ad16" providerId="LiveId" clId="{98754554-3E51-4C52-869B-4A1643FC58CF}" dt="2024-02-07T22:11:19.390" v="44" actId="931"/>
          <ac:spMkLst>
            <pc:docMk/>
            <pc:sldMk cId="4122970601" sldId="259"/>
            <ac:spMk id="3" creationId="{D797DFEE-1D5C-13C9-AA6F-04F43E4BCCFC}"/>
          </ac:spMkLst>
        </pc:spChg>
        <pc:picChg chg="add mod">
          <ac:chgData name="Alan Daroff" userId="7c4de57b3eb5ad16" providerId="LiveId" clId="{98754554-3E51-4C52-869B-4A1643FC58CF}" dt="2024-02-07T22:11:21.608" v="50" actId="962"/>
          <ac:picMkLst>
            <pc:docMk/>
            <pc:sldMk cId="4122970601" sldId="259"/>
            <ac:picMk id="5" creationId="{510001D8-7E34-3790-F7D9-55E371E7869A}"/>
          </ac:picMkLst>
        </pc:picChg>
        <pc:picChg chg="add mod">
          <ac:chgData name="Alan Daroff" userId="7c4de57b3eb5ad16" providerId="LiveId" clId="{98754554-3E51-4C52-869B-4A1643FC58CF}" dt="2024-02-07T22:11:21.608" v="50" actId="962"/>
          <ac:picMkLst>
            <pc:docMk/>
            <pc:sldMk cId="4122970601" sldId="259"/>
            <ac:picMk id="7" creationId="{B17B1219-FF43-24B2-3238-515886040CD3}"/>
          </ac:picMkLst>
        </pc:picChg>
        <pc:picChg chg="add mod">
          <ac:chgData name="Alan Daroff" userId="7c4de57b3eb5ad16" providerId="LiveId" clId="{98754554-3E51-4C52-869B-4A1643FC58CF}" dt="2024-02-07T22:11:21.608" v="50" actId="962"/>
          <ac:picMkLst>
            <pc:docMk/>
            <pc:sldMk cId="4122970601" sldId="259"/>
            <ac:picMk id="9" creationId="{C08F85A0-D861-2F67-57BF-9DB66D93502B}"/>
          </ac:picMkLst>
        </pc:picChg>
      </pc:sldChg>
      <pc:sldChg chg="addSp modSp new del mod modClrScheme chgLayout">
        <pc:chgData name="Alan Daroff" userId="7c4de57b3eb5ad16" providerId="LiveId" clId="{98754554-3E51-4C52-869B-4A1643FC58CF}" dt="2024-02-08T17:22:33.680" v="224" actId="2696"/>
        <pc:sldMkLst>
          <pc:docMk/>
          <pc:sldMk cId="2523422278" sldId="260"/>
        </pc:sldMkLst>
        <pc:spChg chg="add mod">
          <ac:chgData name="Alan Daroff" userId="7c4de57b3eb5ad16" providerId="LiveId" clId="{98754554-3E51-4C52-869B-4A1643FC58CF}" dt="2024-02-08T17:21:43.863" v="222" actId="1076"/>
          <ac:spMkLst>
            <pc:docMk/>
            <pc:sldMk cId="2523422278" sldId="260"/>
            <ac:spMk id="2" creationId="{7A21B127-0181-E74C-D32F-A9D9F3C848AE}"/>
          </ac:spMkLst>
        </pc:spChg>
        <pc:spChg chg="add mod ord">
          <ac:chgData name="Alan Daroff" userId="7c4de57b3eb5ad16" providerId="LiveId" clId="{98754554-3E51-4C52-869B-4A1643FC58CF}" dt="2024-02-08T17:22:12.465" v="223" actId="700"/>
          <ac:spMkLst>
            <pc:docMk/>
            <pc:sldMk cId="2523422278" sldId="260"/>
            <ac:spMk id="3" creationId="{A3FE46DF-FA24-E8D3-D63F-C9A201E12FDB}"/>
          </ac:spMkLst>
        </pc:spChg>
        <pc:spChg chg="add mod ord">
          <ac:chgData name="Alan Daroff" userId="7c4de57b3eb5ad16" providerId="LiveId" clId="{98754554-3E51-4C52-869B-4A1643FC58CF}" dt="2024-02-08T17:22:12.465" v="223" actId="700"/>
          <ac:spMkLst>
            <pc:docMk/>
            <pc:sldMk cId="2523422278" sldId="260"/>
            <ac:spMk id="4" creationId="{FA9DFB5C-84D4-5E90-01E2-C97A182D6646}"/>
          </ac:spMkLst>
        </pc:spChg>
      </pc:sldChg>
      <pc:sldChg chg="modSp new mod">
        <pc:chgData name="Alan Daroff" userId="7c4de57b3eb5ad16" providerId="LiveId" clId="{98754554-3E51-4C52-869B-4A1643FC58CF}" dt="2024-02-08T17:23:23.608" v="234" actId="114"/>
        <pc:sldMkLst>
          <pc:docMk/>
          <pc:sldMk cId="4204058119" sldId="260"/>
        </pc:sldMkLst>
        <pc:spChg chg="mod">
          <ac:chgData name="Alan Daroff" userId="7c4de57b3eb5ad16" providerId="LiveId" clId="{98754554-3E51-4C52-869B-4A1643FC58CF}" dt="2024-02-08T17:23:23.608" v="234" actId="114"/>
          <ac:spMkLst>
            <pc:docMk/>
            <pc:sldMk cId="4204058119" sldId="260"/>
            <ac:spMk id="2" creationId="{1366E335-B8B5-9E15-C57D-FA4138750988}"/>
          </ac:spMkLst>
        </pc:spChg>
      </pc:sldChg>
    </pc:docChg>
  </pc:docChgLst>
  <pc:docChgLst>
    <pc:chgData name="Alan Daroff" userId="7c4de57b3eb5ad16" providerId="LiveId" clId="{BA9C3E8F-1351-40F0-8602-03A747889669}"/>
    <pc:docChg chg="custSel addSld modSld sldOrd">
      <pc:chgData name="Alan Daroff" userId="7c4de57b3eb5ad16" providerId="LiveId" clId="{BA9C3E8F-1351-40F0-8602-03A747889669}" dt="2024-03-28T17:59:30.175" v="295"/>
      <pc:docMkLst>
        <pc:docMk/>
      </pc:docMkLst>
      <pc:sldChg chg="addSp delSp modSp mod modTransition">
        <pc:chgData name="Alan Daroff" userId="7c4de57b3eb5ad16" providerId="LiveId" clId="{BA9C3E8F-1351-40F0-8602-03A747889669}" dt="2024-03-27T15:42:45.282" v="207" actId="14100"/>
        <pc:sldMkLst>
          <pc:docMk/>
          <pc:sldMk cId="4204058119" sldId="260"/>
        </pc:sldMkLst>
        <pc:spChg chg="del">
          <ac:chgData name="Alan Daroff" userId="7c4de57b3eb5ad16" providerId="LiveId" clId="{BA9C3E8F-1351-40F0-8602-03A747889669}" dt="2024-03-13T17:44:03.549" v="93"/>
          <ac:spMkLst>
            <pc:docMk/>
            <pc:sldMk cId="4204058119" sldId="260"/>
            <ac:spMk id="3" creationId="{71C4DDF1-D20C-9C9E-F6BE-44ACF3266F9A}"/>
          </ac:spMkLst>
        </pc:spChg>
        <pc:picChg chg="add mod">
          <ac:chgData name="Alan Daroff" userId="7c4de57b3eb5ad16" providerId="LiveId" clId="{BA9C3E8F-1351-40F0-8602-03A747889669}" dt="2024-03-27T15:42:45.282" v="207" actId="14100"/>
          <ac:picMkLst>
            <pc:docMk/>
            <pc:sldMk cId="4204058119" sldId="260"/>
            <ac:picMk id="5" creationId="{13F59734-AECF-DA99-F45D-3D5A40C2E4D8}"/>
          </ac:picMkLst>
        </pc:picChg>
        <pc:picChg chg="add del mod">
          <ac:chgData name="Alan Daroff" userId="7c4de57b3eb5ad16" providerId="LiveId" clId="{BA9C3E8F-1351-40F0-8602-03A747889669}" dt="2024-03-13T17:44:48.941" v="101" actId="21"/>
          <ac:picMkLst>
            <pc:docMk/>
            <pc:sldMk cId="4204058119" sldId="260"/>
            <ac:picMk id="7" creationId="{2999AA18-7FFD-20B9-B4D6-FD0CD9F12B65}"/>
          </ac:picMkLst>
        </pc:picChg>
      </pc:sldChg>
      <pc:sldChg chg="modTransition">
        <pc:chgData name="Alan Daroff" userId="7c4de57b3eb5ad16" providerId="LiveId" clId="{BA9C3E8F-1351-40F0-8602-03A747889669}" dt="2024-03-13T17:47:49.846" v="108"/>
        <pc:sldMkLst>
          <pc:docMk/>
          <pc:sldMk cId="3514485219" sldId="263"/>
        </pc:sldMkLst>
      </pc:sldChg>
      <pc:sldChg chg="modTransition">
        <pc:chgData name="Alan Daroff" userId="7c4de57b3eb5ad16" providerId="LiveId" clId="{BA9C3E8F-1351-40F0-8602-03A747889669}" dt="2024-03-13T17:48:15.526" v="109"/>
        <pc:sldMkLst>
          <pc:docMk/>
          <pc:sldMk cId="214392092" sldId="264"/>
        </pc:sldMkLst>
      </pc:sldChg>
      <pc:sldChg chg="modTransition">
        <pc:chgData name="Alan Daroff" userId="7c4de57b3eb5ad16" providerId="LiveId" clId="{BA9C3E8F-1351-40F0-8602-03A747889669}" dt="2024-03-13T17:48:31.772" v="110"/>
        <pc:sldMkLst>
          <pc:docMk/>
          <pc:sldMk cId="2736603709" sldId="268"/>
        </pc:sldMkLst>
      </pc:sldChg>
      <pc:sldChg chg="addSp delSp modSp new mod ord setBg">
        <pc:chgData name="Alan Daroff" userId="7c4de57b3eb5ad16" providerId="LiveId" clId="{BA9C3E8F-1351-40F0-8602-03A747889669}" dt="2024-03-13T13:33:53.087" v="18" actId="26606"/>
        <pc:sldMkLst>
          <pc:docMk/>
          <pc:sldMk cId="3837193130" sldId="269"/>
        </pc:sldMkLst>
        <pc:spChg chg="mod">
          <ac:chgData name="Alan Daroff" userId="7c4de57b3eb5ad16" providerId="LiveId" clId="{BA9C3E8F-1351-40F0-8602-03A747889669}" dt="2024-03-13T13:33:53.087" v="18" actId="26606"/>
          <ac:spMkLst>
            <pc:docMk/>
            <pc:sldMk cId="3837193130" sldId="269"/>
            <ac:spMk id="2" creationId="{49B9B238-A0D1-4DA1-EF2F-9F83127E22C2}"/>
          </ac:spMkLst>
        </pc:spChg>
        <pc:spChg chg="del">
          <ac:chgData name="Alan Daroff" userId="7c4de57b3eb5ad16" providerId="LiveId" clId="{BA9C3E8F-1351-40F0-8602-03A747889669}" dt="2024-03-13T13:33:35.160" v="15"/>
          <ac:spMkLst>
            <pc:docMk/>
            <pc:sldMk cId="3837193130" sldId="269"/>
            <ac:spMk id="3" creationId="{EC683A4B-E8CB-994D-6EAF-19214028766A}"/>
          </ac:spMkLst>
        </pc:spChg>
        <pc:spChg chg="add">
          <ac:chgData name="Alan Daroff" userId="7c4de57b3eb5ad16" providerId="LiveId" clId="{BA9C3E8F-1351-40F0-8602-03A747889669}" dt="2024-03-13T13:33:53.087" v="18" actId="26606"/>
          <ac:spMkLst>
            <pc:docMk/>
            <pc:sldMk cId="3837193130" sldId="269"/>
            <ac:spMk id="10" creationId="{16C5FA50-8D52-4617-AF91-5C7B1C8352F1}"/>
          </ac:spMkLst>
        </pc:spChg>
        <pc:spChg chg="add">
          <ac:chgData name="Alan Daroff" userId="7c4de57b3eb5ad16" providerId="LiveId" clId="{BA9C3E8F-1351-40F0-8602-03A747889669}" dt="2024-03-13T13:33:53.087" v="18" actId="26606"/>
          <ac:spMkLst>
            <pc:docMk/>
            <pc:sldMk cId="3837193130" sldId="269"/>
            <ac:spMk id="12" creationId="{E223798C-12AD-4B0C-A50C-D676347D67CF}"/>
          </ac:spMkLst>
        </pc:spChg>
        <pc:picChg chg="add mod">
          <ac:chgData name="Alan Daroff" userId="7c4de57b3eb5ad16" providerId="LiveId" clId="{BA9C3E8F-1351-40F0-8602-03A747889669}" dt="2024-03-13T13:33:53.087" v="18" actId="26606"/>
          <ac:picMkLst>
            <pc:docMk/>
            <pc:sldMk cId="3837193130" sldId="269"/>
            <ac:picMk id="5" creationId="{F1D0C8E0-2663-CA36-6E61-639E6FAB4B14}"/>
          </ac:picMkLst>
        </pc:picChg>
      </pc:sldChg>
      <pc:sldChg chg="addSp delSp modSp new mod">
        <pc:chgData name="Alan Daroff" userId="7c4de57b3eb5ad16" providerId="LiveId" clId="{BA9C3E8F-1351-40F0-8602-03A747889669}" dt="2024-03-27T15:43:30.331" v="211" actId="14100"/>
        <pc:sldMkLst>
          <pc:docMk/>
          <pc:sldMk cId="2640275273" sldId="270"/>
        </pc:sldMkLst>
        <pc:spChg chg="del">
          <ac:chgData name="Alan Daroff" userId="7c4de57b3eb5ad16" providerId="LiveId" clId="{BA9C3E8F-1351-40F0-8602-03A747889669}" dt="2024-03-13T13:34:18.198" v="20"/>
          <ac:spMkLst>
            <pc:docMk/>
            <pc:sldMk cId="2640275273" sldId="270"/>
            <ac:spMk id="3" creationId="{787D99F3-A592-2BF0-245B-7C9968DEE345}"/>
          </ac:spMkLst>
        </pc:spChg>
        <pc:picChg chg="add mod">
          <ac:chgData name="Alan Daroff" userId="7c4de57b3eb5ad16" providerId="LiveId" clId="{BA9C3E8F-1351-40F0-8602-03A747889669}" dt="2024-03-27T15:43:30.331" v="211" actId="14100"/>
          <ac:picMkLst>
            <pc:docMk/>
            <pc:sldMk cId="2640275273" sldId="270"/>
            <ac:picMk id="5" creationId="{2786E5D9-3A59-90ED-21B7-78974D2ED15F}"/>
          </ac:picMkLst>
        </pc:picChg>
      </pc:sldChg>
      <pc:sldChg chg="addSp delSp modSp new mod">
        <pc:chgData name="Alan Daroff" userId="7c4de57b3eb5ad16" providerId="LiveId" clId="{BA9C3E8F-1351-40F0-8602-03A747889669}" dt="2024-03-27T15:43:50.028" v="213" actId="14100"/>
        <pc:sldMkLst>
          <pc:docMk/>
          <pc:sldMk cId="2339115993" sldId="271"/>
        </pc:sldMkLst>
        <pc:spChg chg="del">
          <ac:chgData name="Alan Daroff" userId="7c4de57b3eb5ad16" providerId="LiveId" clId="{BA9C3E8F-1351-40F0-8602-03A747889669}" dt="2024-03-13T13:35:01.515" v="24"/>
          <ac:spMkLst>
            <pc:docMk/>
            <pc:sldMk cId="2339115993" sldId="271"/>
            <ac:spMk id="3" creationId="{728DC23D-D5F7-64C3-EFC7-9E022C4C2D5F}"/>
          </ac:spMkLst>
        </pc:spChg>
        <pc:picChg chg="add mod">
          <ac:chgData name="Alan Daroff" userId="7c4de57b3eb5ad16" providerId="LiveId" clId="{BA9C3E8F-1351-40F0-8602-03A747889669}" dt="2024-03-27T15:43:50.028" v="213" actId="14100"/>
          <ac:picMkLst>
            <pc:docMk/>
            <pc:sldMk cId="2339115993" sldId="271"/>
            <ac:picMk id="5" creationId="{4D70EF50-018D-97DB-654A-6189A606B1EE}"/>
          </ac:picMkLst>
        </pc:picChg>
      </pc:sldChg>
      <pc:sldChg chg="addSp delSp modSp new mod">
        <pc:chgData name="Alan Daroff" userId="7c4de57b3eb5ad16" providerId="LiveId" clId="{BA9C3E8F-1351-40F0-8602-03A747889669}" dt="2024-03-27T15:44:08.947" v="215" actId="14100"/>
        <pc:sldMkLst>
          <pc:docMk/>
          <pc:sldMk cId="2421903070" sldId="272"/>
        </pc:sldMkLst>
        <pc:spChg chg="del">
          <ac:chgData name="Alan Daroff" userId="7c4de57b3eb5ad16" providerId="LiveId" clId="{BA9C3E8F-1351-40F0-8602-03A747889669}" dt="2024-03-13T13:35:25.609" v="28"/>
          <ac:spMkLst>
            <pc:docMk/>
            <pc:sldMk cId="2421903070" sldId="272"/>
            <ac:spMk id="3" creationId="{AD11F2CE-954B-B54B-847A-53BAEA3B3C4E}"/>
          </ac:spMkLst>
        </pc:spChg>
        <pc:picChg chg="add mod">
          <ac:chgData name="Alan Daroff" userId="7c4de57b3eb5ad16" providerId="LiveId" clId="{BA9C3E8F-1351-40F0-8602-03A747889669}" dt="2024-03-27T15:44:08.947" v="215" actId="14100"/>
          <ac:picMkLst>
            <pc:docMk/>
            <pc:sldMk cId="2421903070" sldId="272"/>
            <ac:picMk id="5" creationId="{033601B2-3FBC-B0DD-B721-AE610A227A29}"/>
          </ac:picMkLst>
        </pc:picChg>
      </pc:sldChg>
      <pc:sldChg chg="addSp delSp modSp new mod">
        <pc:chgData name="Alan Daroff" userId="7c4de57b3eb5ad16" providerId="LiveId" clId="{BA9C3E8F-1351-40F0-8602-03A747889669}" dt="2024-03-27T15:44:21.465" v="217" actId="14100"/>
        <pc:sldMkLst>
          <pc:docMk/>
          <pc:sldMk cId="2170309049" sldId="273"/>
        </pc:sldMkLst>
        <pc:spChg chg="del">
          <ac:chgData name="Alan Daroff" userId="7c4de57b3eb5ad16" providerId="LiveId" clId="{BA9C3E8F-1351-40F0-8602-03A747889669}" dt="2024-03-13T13:35:47.013" v="32"/>
          <ac:spMkLst>
            <pc:docMk/>
            <pc:sldMk cId="2170309049" sldId="273"/>
            <ac:spMk id="3" creationId="{17881764-A89A-762D-70EF-42715FDBB117}"/>
          </ac:spMkLst>
        </pc:spChg>
        <pc:picChg chg="add mod">
          <ac:chgData name="Alan Daroff" userId="7c4de57b3eb5ad16" providerId="LiveId" clId="{BA9C3E8F-1351-40F0-8602-03A747889669}" dt="2024-03-27T15:44:21.465" v="217" actId="14100"/>
          <ac:picMkLst>
            <pc:docMk/>
            <pc:sldMk cId="2170309049" sldId="273"/>
            <ac:picMk id="5" creationId="{3FB25A64-B2C7-03BC-B733-46164BFC9061}"/>
          </ac:picMkLst>
        </pc:picChg>
      </pc:sldChg>
      <pc:sldChg chg="addSp delSp modSp new mod setBg">
        <pc:chgData name="Alan Daroff" userId="7c4de57b3eb5ad16" providerId="LiveId" clId="{BA9C3E8F-1351-40F0-8602-03A747889669}" dt="2024-03-13T14:48:26.812" v="83" actId="20577"/>
        <pc:sldMkLst>
          <pc:docMk/>
          <pc:sldMk cId="781591213" sldId="274"/>
        </pc:sldMkLst>
        <pc:spChg chg="mod">
          <ac:chgData name="Alan Daroff" userId="7c4de57b3eb5ad16" providerId="LiveId" clId="{BA9C3E8F-1351-40F0-8602-03A747889669}" dt="2024-03-13T14:47:44.490" v="55" actId="26606"/>
          <ac:spMkLst>
            <pc:docMk/>
            <pc:sldMk cId="781591213" sldId="274"/>
            <ac:spMk id="2" creationId="{53A6E2D1-885E-CD2C-D23B-4843FE17D4E7}"/>
          </ac:spMkLst>
        </pc:spChg>
        <pc:spChg chg="del">
          <ac:chgData name="Alan Daroff" userId="7c4de57b3eb5ad16" providerId="LiveId" clId="{BA9C3E8F-1351-40F0-8602-03A747889669}" dt="2024-03-13T14:47:36.030" v="52"/>
          <ac:spMkLst>
            <pc:docMk/>
            <pc:sldMk cId="781591213" sldId="274"/>
            <ac:spMk id="3" creationId="{5A44A692-809A-DAD2-AE56-BEDBFE6D1CDA}"/>
          </ac:spMkLst>
        </pc:spChg>
        <pc:spChg chg="add mod">
          <ac:chgData name="Alan Daroff" userId="7c4de57b3eb5ad16" providerId="LiveId" clId="{BA9C3E8F-1351-40F0-8602-03A747889669}" dt="2024-03-13T14:48:26.812" v="83" actId="20577"/>
          <ac:spMkLst>
            <pc:docMk/>
            <pc:sldMk cId="781591213" sldId="274"/>
            <ac:spMk id="9" creationId="{5F87385F-A248-7127-C25C-6516C65F7AF9}"/>
          </ac:spMkLst>
        </pc:spChg>
        <pc:spChg chg="add">
          <ac:chgData name="Alan Daroff" userId="7c4de57b3eb5ad16" providerId="LiveId" clId="{BA9C3E8F-1351-40F0-8602-03A747889669}" dt="2024-03-13T14:47:44.490" v="55" actId="26606"/>
          <ac:spMkLst>
            <pc:docMk/>
            <pc:sldMk cId="781591213" sldId="274"/>
            <ac:spMk id="12" creationId="{F13C74B1-5B17-4795-BED0-7140497B445A}"/>
          </ac:spMkLst>
        </pc:spChg>
        <pc:spChg chg="add">
          <ac:chgData name="Alan Daroff" userId="7c4de57b3eb5ad16" providerId="LiveId" clId="{BA9C3E8F-1351-40F0-8602-03A747889669}" dt="2024-03-13T14:47:44.490" v="55" actId="26606"/>
          <ac:spMkLst>
            <pc:docMk/>
            <pc:sldMk cId="781591213" sldId="274"/>
            <ac:spMk id="14" creationId="{D4974D33-8DC5-464E-8C6D-BE58F0669C17}"/>
          </ac:spMkLst>
        </pc:spChg>
        <pc:picChg chg="add mod">
          <ac:chgData name="Alan Daroff" userId="7c4de57b3eb5ad16" providerId="LiveId" clId="{BA9C3E8F-1351-40F0-8602-03A747889669}" dt="2024-03-13T14:47:44.490" v="55" actId="26606"/>
          <ac:picMkLst>
            <pc:docMk/>
            <pc:sldMk cId="781591213" sldId="274"/>
            <ac:picMk id="5" creationId="{C9B63F19-3368-765A-6CB9-50A8D6A09EC4}"/>
          </ac:picMkLst>
        </pc:picChg>
      </pc:sldChg>
      <pc:sldChg chg="addSp delSp modSp new mod ord">
        <pc:chgData name="Alan Daroff" userId="7c4de57b3eb5ad16" providerId="LiveId" clId="{BA9C3E8F-1351-40F0-8602-03A747889669}" dt="2024-03-13T17:42:37.942" v="92" actId="14100"/>
        <pc:sldMkLst>
          <pc:docMk/>
          <pc:sldMk cId="963512176" sldId="275"/>
        </pc:sldMkLst>
        <pc:spChg chg="del">
          <ac:chgData name="Alan Daroff" userId="7c4de57b3eb5ad16" providerId="LiveId" clId="{BA9C3E8F-1351-40F0-8602-03A747889669}" dt="2024-03-13T17:41:49.855" v="87"/>
          <ac:spMkLst>
            <pc:docMk/>
            <pc:sldMk cId="963512176" sldId="275"/>
            <ac:spMk id="3" creationId="{156F9159-E56D-626F-2198-91795B1215FB}"/>
          </ac:spMkLst>
        </pc:spChg>
        <pc:picChg chg="add mod">
          <ac:chgData name="Alan Daroff" userId="7c4de57b3eb5ad16" providerId="LiveId" clId="{BA9C3E8F-1351-40F0-8602-03A747889669}" dt="2024-03-13T17:42:37.942" v="92" actId="14100"/>
          <ac:picMkLst>
            <pc:docMk/>
            <pc:sldMk cId="963512176" sldId="275"/>
            <ac:picMk id="5" creationId="{718A929F-D560-4D8F-3ABC-A2F14BE877A0}"/>
          </ac:picMkLst>
        </pc:picChg>
      </pc:sldChg>
      <pc:sldChg chg="addSp delSp modSp new mod modTransition">
        <pc:chgData name="Alan Daroff" userId="7c4de57b3eb5ad16" providerId="LiveId" clId="{BA9C3E8F-1351-40F0-8602-03A747889669}" dt="2024-03-27T15:43:04.242" v="209" actId="14100"/>
        <pc:sldMkLst>
          <pc:docMk/>
          <pc:sldMk cId="4246733676" sldId="276"/>
        </pc:sldMkLst>
        <pc:spChg chg="del">
          <ac:chgData name="Alan Daroff" userId="7c4de57b3eb5ad16" providerId="LiveId" clId="{BA9C3E8F-1351-40F0-8602-03A747889669}" dt="2024-03-13T17:45:10.685" v="103"/>
          <ac:spMkLst>
            <pc:docMk/>
            <pc:sldMk cId="4246733676" sldId="276"/>
            <ac:spMk id="3" creationId="{1896C306-D787-EA58-049F-8025B34C5EA8}"/>
          </ac:spMkLst>
        </pc:spChg>
        <pc:picChg chg="add mod">
          <ac:chgData name="Alan Daroff" userId="7c4de57b3eb5ad16" providerId="LiveId" clId="{BA9C3E8F-1351-40F0-8602-03A747889669}" dt="2024-03-27T15:43:04.242" v="209" actId="14100"/>
          <ac:picMkLst>
            <pc:docMk/>
            <pc:sldMk cId="4246733676" sldId="276"/>
            <ac:picMk id="5" creationId="{62AD538E-2D75-7093-0FDF-94C07A0490C5}"/>
          </ac:picMkLst>
        </pc:picChg>
      </pc:sldChg>
      <pc:sldChg chg="addSp delSp modSp new mod ord">
        <pc:chgData name="Alan Daroff" userId="7c4de57b3eb5ad16" providerId="LiveId" clId="{BA9C3E8F-1351-40F0-8602-03A747889669}" dt="2024-03-28T17:50:31.225" v="283" actId="122"/>
        <pc:sldMkLst>
          <pc:docMk/>
          <pc:sldMk cId="2315058265" sldId="277"/>
        </pc:sldMkLst>
        <pc:spChg chg="mod">
          <ac:chgData name="Alan Daroff" userId="7c4de57b3eb5ad16" providerId="LiveId" clId="{BA9C3E8F-1351-40F0-8602-03A747889669}" dt="2024-03-28T17:50:31.225" v="283" actId="122"/>
          <ac:spMkLst>
            <pc:docMk/>
            <pc:sldMk cId="2315058265" sldId="277"/>
            <ac:spMk id="2" creationId="{DA61E324-248D-DE90-96B6-4516FC7BF414}"/>
          </ac:spMkLst>
        </pc:spChg>
        <pc:spChg chg="del">
          <ac:chgData name="Alan Daroff" userId="7c4de57b3eb5ad16" providerId="LiveId" clId="{BA9C3E8F-1351-40F0-8602-03A747889669}" dt="2024-03-13T17:53:05.981" v="112"/>
          <ac:spMkLst>
            <pc:docMk/>
            <pc:sldMk cId="2315058265" sldId="277"/>
            <ac:spMk id="3" creationId="{F049E3FF-49E9-5131-29FB-8770957A4DDD}"/>
          </ac:spMkLst>
        </pc:spChg>
        <pc:picChg chg="add mod">
          <ac:chgData name="Alan Daroff" userId="7c4de57b3eb5ad16" providerId="LiveId" clId="{BA9C3E8F-1351-40F0-8602-03A747889669}" dt="2024-03-13T17:54:04.757" v="143" actId="1076"/>
          <ac:picMkLst>
            <pc:docMk/>
            <pc:sldMk cId="2315058265" sldId="277"/>
            <ac:picMk id="5" creationId="{8A52D549-B05D-C226-4494-97B9E61D3FB1}"/>
          </ac:picMkLst>
        </pc:picChg>
      </pc:sldChg>
      <pc:sldChg chg="addSp delSp modSp new mod ord modTransition setBg">
        <pc:chgData name="Alan Daroff" userId="7c4de57b3eb5ad16" providerId="LiveId" clId="{BA9C3E8F-1351-40F0-8602-03A747889669}" dt="2024-03-17T18:47:58.050" v="204"/>
        <pc:sldMkLst>
          <pc:docMk/>
          <pc:sldMk cId="929942830" sldId="278"/>
        </pc:sldMkLst>
        <pc:spChg chg="mod ord">
          <ac:chgData name="Alan Daroff" userId="7c4de57b3eb5ad16" providerId="LiveId" clId="{BA9C3E8F-1351-40F0-8602-03A747889669}" dt="2024-03-17T18:47:32.382" v="202" actId="26606"/>
          <ac:spMkLst>
            <pc:docMk/>
            <pc:sldMk cId="929942830" sldId="278"/>
            <ac:spMk id="2" creationId="{825FB516-BDD0-E58F-D5E7-A57FDCAB80BD}"/>
          </ac:spMkLst>
        </pc:spChg>
        <pc:spChg chg="del">
          <ac:chgData name="Alan Daroff" userId="7c4de57b3eb5ad16" providerId="LiveId" clId="{BA9C3E8F-1351-40F0-8602-03A747889669}" dt="2024-03-17T18:45:31.700" v="181"/>
          <ac:spMkLst>
            <pc:docMk/>
            <pc:sldMk cId="929942830" sldId="278"/>
            <ac:spMk id="3" creationId="{04974D84-DE83-9F74-E936-5DE4D7F3C9B0}"/>
          </ac:spMkLst>
        </pc:spChg>
        <pc:spChg chg="add">
          <ac:chgData name="Alan Daroff" userId="7c4de57b3eb5ad16" providerId="LiveId" clId="{BA9C3E8F-1351-40F0-8602-03A747889669}" dt="2024-03-17T18:47:32.382" v="202" actId="26606"/>
          <ac:spMkLst>
            <pc:docMk/>
            <pc:sldMk cId="929942830" sldId="278"/>
            <ac:spMk id="12" creationId="{A061BA2E-A388-41C5-B73A-B0FEB6B1029D}"/>
          </ac:spMkLst>
        </pc:spChg>
        <pc:spChg chg="add">
          <ac:chgData name="Alan Daroff" userId="7c4de57b3eb5ad16" providerId="LiveId" clId="{BA9C3E8F-1351-40F0-8602-03A747889669}" dt="2024-03-17T18:47:32.382" v="202" actId="26606"/>
          <ac:spMkLst>
            <pc:docMk/>
            <pc:sldMk cId="929942830" sldId="278"/>
            <ac:spMk id="14" creationId="{76E192A2-3ED3-4081-8A86-A22B5114178F}"/>
          </ac:spMkLst>
        </pc:spChg>
        <pc:spChg chg="add">
          <ac:chgData name="Alan Daroff" userId="7c4de57b3eb5ad16" providerId="LiveId" clId="{BA9C3E8F-1351-40F0-8602-03A747889669}" dt="2024-03-17T18:47:32.382" v="202" actId="26606"/>
          <ac:spMkLst>
            <pc:docMk/>
            <pc:sldMk cId="929942830" sldId="278"/>
            <ac:spMk id="16" creationId="{79F40191-0F44-4FD1-82CC-ACB507C14BE6}"/>
          </ac:spMkLst>
        </pc:spChg>
        <pc:picChg chg="add mod">
          <ac:chgData name="Alan Daroff" userId="7c4de57b3eb5ad16" providerId="LiveId" clId="{BA9C3E8F-1351-40F0-8602-03A747889669}" dt="2024-03-17T18:47:32.382" v="202" actId="26606"/>
          <ac:picMkLst>
            <pc:docMk/>
            <pc:sldMk cId="929942830" sldId="278"/>
            <ac:picMk id="5" creationId="{3167DC60-8E03-6474-9B66-FE1C951BB4D0}"/>
          </ac:picMkLst>
        </pc:picChg>
        <pc:picChg chg="add mod">
          <ac:chgData name="Alan Daroff" userId="7c4de57b3eb5ad16" providerId="LiveId" clId="{BA9C3E8F-1351-40F0-8602-03A747889669}" dt="2024-03-17T18:47:32.382" v="202" actId="26606"/>
          <ac:picMkLst>
            <pc:docMk/>
            <pc:sldMk cId="929942830" sldId="278"/>
            <ac:picMk id="7" creationId="{6499FF21-AA37-6AB9-9128-1FAB49F543CA}"/>
          </ac:picMkLst>
        </pc:picChg>
      </pc:sldChg>
      <pc:sldChg chg="addSp modSp new mod">
        <pc:chgData name="Alan Daroff" userId="7c4de57b3eb5ad16" providerId="LiveId" clId="{BA9C3E8F-1351-40F0-8602-03A747889669}" dt="2024-03-17T18:46:26.499" v="193" actId="962"/>
        <pc:sldMkLst>
          <pc:docMk/>
          <pc:sldMk cId="3425042502" sldId="279"/>
        </pc:sldMkLst>
        <pc:picChg chg="add mod">
          <ac:chgData name="Alan Daroff" userId="7c4de57b3eb5ad16" providerId="LiveId" clId="{BA9C3E8F-1351-40F0-8602-03A747889669}" dt="2024-03-17T18:46:26.499" v="193" actId="962"/>
          <ac:picMkLst>
            <pc:docMk/>
            <pc:sldMk cId="3425042502" sldId="279"/>
            <ac:picMk id="3" creationId="{BFD19074-6253-C87C-6A52-DA01E08F9CF3}"/>
          </ac:picMkLst>
        </pc:picChg>
      </pc:sldChg>
      <pc:sldChg chg="addSp modSp new mod modTransition">
        <pc:chgData name="Alan Daroff" userId="7c4de57b3eb5ad16" providerId="LiveId" clId="{BA9C3E8F-1351-40F0-8602-03A747889669}" dt="2024-03-17T18:48:10.250" v="205"/>
        <pc:sldMkLst>
          <pc:docMk/>
          <pc:sldMk cId="1460077304" sldId="280"/>
        </pc:sldMkLst>
        <pc:picChg chg="add mod">
          <ac:chgData name="Alan Daroff" userId="7c4de57b3eb5ad16" providerId="LiveId" clId="{BA9C3E8F-1351-40F0-8602-03A747889669}" dt="2024-03-17T18:46:46.489" v="197" actId="962"/>
          <ac:picMkLst>
            <pc:docMk/>
            <pc:sldMk cId="1460077304" sldId="280"/>
            <ac:picMk id="3" creationId="{95714064-D588-7217-EA37-6CBB33DF95BA}"/>
          </ac:picMkLst>
        </pc:picChg>
      </pc:sldChg>
      <pc:sldChg chg="addSp modSp new mod">
        <pc:chgData name="Alan Daroff" userId="7c4de57b3eb5ad16" providerId="LiveId" clId="{BA9C3E8F-1351-40F0-8602-03A747889669}" dt="2024-03-17T18:47:13.242" v="201" actId="962"/>
        <pc:sldMkLst>
          <pc:docMk/>
          <pc:sldMk cId="1467258761" sldId="281"/>
        </pc:sldMkLst>
        <pc:picChg chg="add mod">
          <ac:chgData name="Alan Daroff" userId="7c4de57b3eb5ad16" providerId="LiveId" clId="{BA9C3E8F-1351-40F0-8602-03A747889669}" dt="2024-03-17T18:47:13.242" v="201" actId="962"/>
          <ac:picMkLst>
            <pc:docMk/>
            <pc:sldMk cId="1467258761" sldId="281"/>
            <ac:picMk id="3" creationId="{22A6DD71-75FE-A6BF-30F0-B9622C8E660B}"/>
          </ac:picMkLst>
        </pc:picChg>
      </pc:sldChg>
      <pc:sldChg chg="addSp delSp modSp new mod ord modTransition setBg">
        <pc:chgData name="Alan Daroff" userId="7c4de57b3eb5ad16" providerId="LiveId" clId="{BA9C3E8F-1351-40F0-8602-03A747889669}" dt="2024-03-28T17:59:12.049" v="294" actId="26606"/>
        <pc:sldMkLst>
          <pc:docMk/>
          <pc:sldMk cId="1053373229" sldId="282"/>
        </pc:sldMkLst>
        <pc:spChg chg="mod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2" creationId="{1391C2BD-00C1-9169-494E-EA146500BAA7}"/>
          </ac:spMkLst>
        </pc:spChg>
        <pc:spChg chg="del">
          <ac:chgData name="Alan Daroff" userId="7c4de57b3eb5ad16" providerId="LiveId" clId="{BA9C3E8F-1351-40F0-8602-03A747889669}" dt="2024-03-28T17:43:20.286" v="236"/>
          <ac:spMkLst>
            <pc:docMk/>
            <pc:sldMk cId="1053373229" sldId="282"/>
            <ac:spMk id="3" creationId="{05833BD3-5525-FD07-226D-AF5C326566B3}"/>
          </ac:spMkLst>
        </pc:spChg>
        <pc:spChg chg="add del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9" creationId="{EB08862D-AAA4-8973-BE94-662C38857DAE}"/>
          </ac:spMkLst>
        </pc:spChg>
        <pc:spChg chg="add del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12" creationId="{F13C74B1-5B17-4795-BED0-7140497B445A}"/>
          </ac:spMkLst>
        </pc:spChg>
        <pc:spChg chg="add del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14" creationId="{D4974D33-8DC5-464E-8C6D-BE58F0669C17}"/>
          </ac:spMkLst>
        </pc:spChg>
        <pc:spChg chg="add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19" creationId="{9B7AD9F6-8CE7-4299-8FC6-328F4DCD3FF9}"/>
          </ac:spMkLst>
        </pc:spChg>
        <pc:spChg chg="add">
          <ac:chgData name="Alan Daroff" userId="7c4de57b3eb5ad16" providerId="LiveId" clId="{BA9C3E8F-1351-40F0-8602-03A747889669}" dt="2024-03-28T17:59:12.049" v="294" actId="26606"/>
          <ac:spMkLst>
            <pc:docMk/>
            <pc:sldMk cId="1053373229" sldId="282"/>
            <ac:spMk id="21" creationId="{F49775AF-8896-43EE-92C6-83497D6DC56F}"/>
          </ac:spMkLst>
        </pc:spChg>
        <pc:picChg chg="add mod">
          <ac:chgData name="Alan Daroff" userId="7c4de57b3eb5ad16" providerId="LiveId" clId="{BA9C3E8F-1351-40F0-8602-03A747889669}" dt="2024-03-28T17:59:12.049" v="294" actId="26606"/>
          <ac:picMkLst>
            <pc:docMk/>
            <pc:sldMk cId="1053373229" sldId="282"/>
            <ac:picMk id="5" creationId="{CAC09D02-8471-96C9-8F37-ED55D3AC1456}"/>
          </ac:picMkLst>
        </pc:picChg>
      </pc:sldChg>
      <pc:sldChg chg="addSp delSp modSp new mod">
        <pc:chgData name="Alan Daroff" userId="7c4de57b3eb5ad16" providerId="LiveId" clId="{BA9C3E8F-1351-40F0-8602-03A747889669}" dt="2024-03-28T17:45:12.078" v="245" actId="14100"/>
        <pc:sldMkLst>
          <pc:docMk/>
          <pc:sldMk cId="1983705811" sldId="283"/>
        </pc:sldMkLst>
        <pc:spChg chg="del">
          <ac:chgData name="Alan Daroff" userId="7c4de57b3eb5ad16" providerId="LiveId" clId="{BA9C3E8F-1351-40F0-8602-03A747889669}" dt="2024-03-28T17:45:01.733" v="241"/>
          <ac:spMkLst>
            <pc:docMk/>
            <pc:sldMk cId="1983705811" sldId="283"/>
            <ac:spMk id="3" creationId="{DE2E5C23-B4DA-6D57-3968-21C147E50FD8}"/>
          </ac:spMkLst>
        </pc:spChg>
        <pc:picChg chg="add mod">
          <ac:chgData name="Alan Daroff" userId="7c4de57b3eb5ad16" providerId="LiveId" clId="{BA9C3E8F-1351-40F0-8602-03A747889669}" dt="2024-03-28T17:45:12.078" v="245" actId="14100"/>
          <ac:picMkLst>
            <pc:docMk/>
            <pc:sldMk cId="1983705811" sldId="283"/>
            <ac:picMk id="5" creationId="{948A1672-CD09-FED5-C326-EAEB9F208CF8}"/>
          </ac:picMkLst>
        </pc:picChg>
      </pc:sldChg>
      <pc:sldChg chg="addSp delSp modSp new mod">
        <pc:chgData name="Alan Daroff" userId="7c4de57b3eb5ad16" providerId="LiveId" clId="{BA9C3E8F-1351-40F0-8602-03A747889669}" dt="2024-03-28T17:45:55.230" v="252" actId="14100"/>
        <pc:sldMkLst>
          <pc:docMk/>
          <pc:sldMk cId="602628721" sldId="284"/>
        </pc:sldMkLst>
        <pc:spChg chg="del">
          <ac:chgData name="Alan Daroff" userId="7c4de57b3eb5ad16" providerId="LiveId" clId="{BA9C3E8F-1351-40F0-8602-03A747889669}" dt="2024-03-28T17:45:41.363" v="247"/>
          <ac:spMkLst>
            <pc:docMk/>
            <pc:sldMk cId="602628721" sldId="284"/>
            <ac:spMk id="3" creationId="{6368AF0D-0F7A-984C-FFDD-8D00AFBBECCE}"/>
          </ac:spMkLst>
        </pc:spChg>
        <pc:picChg chg="add mod">
          <ac:chgData name="Alan Daroff" userId="7c4de57b3eb5ad16" providerId="LiveId" clId="{BA9C3E8F-1351-40F0-8602-03A747889669}" dt="2024-03-28T17:45:55.230" v="252" actId="14100"/>
          <ac:picMkLst>
            <pc:docMk/>
            <pc:sldMk cId="602628721" sldId="284"/>
            <ac:picMk id="5" creationId="{5853AC55-5C00-A132-9157-2D4A617DAE54}"/>
          </ac:picMkLst>
        </pc:picChg>
      </pc:sldChg>
      <pc:sldChg chg="addSp delSp modSp new mod">
        <pc:chgData name="Alan Daroff" userId="7c4de57b3eb5ad16" providerId="LiveId" clId="{BA9C3E8F-1351-40F0-8602-03A747889669}" dt="2024-03-28T17:46:22.710" v="258" actId="14100"/>
        <pc:sldMkLst>
          <pc:docMk/>
          <pc:sldMk cId="1333214124" sldId="285"/>
        </pc:sldMkLst>
        <pc:spChg chg="del">
          <ac:chgData name="Alan Daroff" userId="7c4de57b3eb5ad16" providerId="LiveId" clId="{BA9C3E8F-1351-40F0-8602-03A747889669}" dt="2024-03-28T17:46:12.794" v="254"/>
          <ac:spMkLst>
            <pc:docMk/>
            <pc:sldMk cId="1333214124" sldId="285"/>
            <ac:spMk id="3" creationId="{4E71AA03-61DC-1A79-B0D4-48809CFD410E}"/>
          </ac:spMkLst>
        </pc:spChg>
        <pc:picChg chg="add mod">
          <ac:chgData name="Alan Daroff" userId="7c4de57b3eb5ad16" providerId="LiveId" clId="{BA9C3E8F-1351-40F0-8602-03A747889669}" dt="2024-03-28T17:46:22.710" v="258" actId="14100"/>
          <ac:picMkLst>
            <pc:docMk/>
            <pc:sldMk cId="1333214124" sldId="285"/>
            <ac:picMk id="5" creationId="{894EF03E-B3E9-E101-0F39-E37C95B3A1D1}"/>
          </ac:picMkLst>
        </pc:picChg>
      </pc:sldChg>
      <pc:sldChg chg="addSp delSp modSp new mod">
        <pc:chgData name="Alan Daroff" userId="7c4de57b3eb5ad16" providerId="LiveId" clId="{BA9C3E8F-1351-40F0-8602-03A747889669}" dt="2024-03-28T17:47:01.454" v="264" actId="14100"/>
        <pc:sldMkLst>
          <pc:docMk/>
          <pc:sldMk cId="2884220031" sldId="286"/>
        </pc:sldMkLst>
        <pc:spChg chg="del">
          <ac:chgData name="Alan Daroff" userId="7c4de57b3eb5ad16" providerId="LiveId" clId="{BA9C3E8F-1351-40F0-8602-03A747889669}" dt="2024-03-28T17:46:52.362" v="260"/>
          <ac:spMkLst>
            <pc:docMk/>
            <pc:sldMk cId="2884220031" sldId="286"/>
            <ac:spMk id="3" creationId="{0CE26E0D-111D-A4C9-10D7-532C24F5941D}"/>
          </ac:spMkLst>
        </pc:spChg>
        <pc:picChg chg="add mod">
          <ac:chgData name="Alan Daroff" userId="7c4de57b3eb5ad16" providerId="LiveId" clId="{BA9C3E8F-1351-40F0-8602-03A747889669}" dt="2024-03-28T17:47:01.454" v="264" actId="14100"/>
          <ac:picMkLst>
            <pc:docMk/>
            <pc:sldMk cId="2884220031" sldId="286"/>
            <ac:picMk id="5" creationId="{65DB997B-FE99-C3E5-B2B7-098B6CAE6986}"/>
          </ac:picMkLst>
        </pc:picChg>
      </pc:sldChg>
      <pc:sldChg chg="addSp delSp modSp new mod">
        <pc:chgData name="Alan Daroff" userId="7c4de57b3eb5ad16" providerId="LiveId" clId="{BA9C3E8F-1351-40F0-8602-03A747889669}" dt="2024-03-28T17:48:06.223" v="278" actId="14100"/>
        <pc:sldMkLst>
          <pc:docMk/>
          <pc:sldMk cId="82536769" sldId="287"/>
        </pc:sldMkLst>
        <pc:spChg chg="del">
          <ac:chgData name="Alan Daroff" userId="7c4de57b3eb5ad16" providerId="LiveId" clId="{BA9C3E8F-1351-40F0-8602-03A747889669}" dt="2024-03-28T17:47:21.451" v="266"/>
          <ac:spMkLst>
            <pc:docMk/>
            <pc:sldMk cId="82536769" sldId="287"/>
            <ac:spMk id="3" creationId="{09C8919A-E0B5-975D-03A3-BB827757E9E0}"/>
          </ac:spMkLst>
        </pc:spChg>
        <pc:picChg chg="add mod">
          <ac:chgData name="Alan Daroff" userId="7c4de57b3eb5ad16" providerId="LiveId" clId="{BA9C3E8F-1351-40F0-8602-03A747889669}" dt="2024-03-28T17:47:50.975" v="276" actId="14100"/>
          <ac:picMkLst>
            <pc:docMk/>
            <pc:sldMk cId="82536769" sldId="287"/>
            <ac:picMk id="5" creationId="{D983246B-C9EF-F3A3-83F0-D471EC50F9C8}"/>
          </ac:picMkLst>
        </pc:picChg>
        <pc:picChg chg="add mod">
          <ac:chgData name="Alan Daroff" userId="7c4de57b3eb5ad16" providerId="LiveId" clId="{BA9C3E8F-1351-40F0-8602-03A747889669}" dt="2024-03-28T17:48:06.223" v="278" actId="14100"/>
          <ac:picMkLst>
            <pc:docMk/>
            <pc:sldMk cId="82536769" sldId="287"/>
            <ac:picMk id="7" creationId="{2F95E03B-23C0-786F-3B85-27D0B918166F}"/>
          </ac:picMkLst>
        </pc:picChg>
      </pc:sldChg>
      <pc:sldChg chg="addSp delSp modSp new mod modTransition">
        <pc:chgData name="Alan Daroff" userId="7c4de57b3eb5ad16" providerId="LiveId" clId="{BA9C3E8F-1351-40F0-8602-03A747889669}" dt="2024-03-28T17:59:30.175" v="295"/>
        <pc:sldMkLst>
          <pc:docMk/>
          <pc:sldMk cId="3104894071" sldId="288"/>
        </pc:sldMkLst>
        <pc:spChg chg="del">
          <ac:chgData name="Alan Daroff" userId="7c4de57b3eb5ad16" providerId="LiveId" clId="{BA9C3E8F-1351-40F0-8602-03A747889669}" dt="2024-03-28T17:48:43.065" v="280"/>
          <ac:spMkLst>
            <pc:docMk/>
            <pc:sldMk cId="3104894071" sldId="288"/>
            <ac:spMk id="3" creationId="{6AAA14AE-D190-7C37-A527-F2DB9A55C603}"/>
          </ac:spMkLst>
        </pc:spChg>
        <pc:spChg chg="add del mod">
          <ac:chgData name="Alan Daroff" userId="7c4de57b3eb5ad16" providerId="LiveId" clId="{BA9C3E8F-1351-40F0-8602-03A747889669}" dt="2024-03-28T17:57:14.467" v="286"/>
          <ac:spMkLst>
            <pc:docMk/>
            <pc:sldMk cId="3104894071" sldId="288"/>
            <ac:spMk id="4" creationId="{F7B12D0B-7CD9-BE7A-D339-612AB0EABDD5}"/>
          </ac:spMkLst>
        </pc:spChg>
        <pc:picChg chg="add del mod">
          <ac:chgData name="Alan Daroff" userId="7c4de57b3eb5ad16" providerId="LiveId" clId="{BA9C3E8F-1351-40F0-8602-03A747889669}" dt="2024-03-28T17:56:47.528" v="285" actId="21"/>
          <ac:picMkLst>
            <pc:docMk/>
            <pc:sldMk cId="3104894071" sldId="288"/>
            <ac:picMk id="5" creationId="{C851CC63-D55E-093C-66EA-96B096C05C5E}"/>
          </ac:picMkLst>
        </pc:picChg>
        <pc:picChg chg="add mod">
          <ac:chgData name="Alan Daroff" userId="7c4de57b3eb5ad16" providerId="LiveId" clId="{BA9C3E8F-1351-40F0-8602-03A747889669}" dt="2024-03-28T17:57:35.999" v="290" actId="14100"/>
          <ac:picMkLst>
            <pc:docMk/>
            <pc:sldMk cId="3104894071" sldId="288"/>
            <ac:picMk id="7" creationId="{763DED4D-A49B-85FE-2D8A-E0E4B8705F5D}"/>
          </ac:picMkLst>
        </pc:picChg>
      </pc:sldChg>
    </pc:docChg>
  </pc:docChgLst>
  <pc:docChgLst>
    <pc:chgData name="Alan Daroff" userId="7c4de57b3eb5ad16" providerId="LiveId" clId="{0A53B824-8701-44E7-B391-A009BA87A2CE}"/>
    <pc:docChg chg="undo custSel addSld modSld sldOrd modMainMaster modShowInfo">
      <pc:chgData name="Alan Daroff" userId="7c4de57b3eb5ad16" providerId="LiveId" clId="{0A53B824-8701-44E7-B391-A009BA87A2CE}" dt="2024-02-18T21:12:43.910" v="173"/>
      <pc:docMkLst>
        <pc:docMk/>
      </pc:docMkLst>
      <pc:sldChg chg="modTransition">
        <pc:chgData name="Alan Daroff" userId="7c4de57b3eb5ad16" providerId="LiveId" clId="{0A53B824-8701-44E7-B391-A009BA87A2CE}" dt="2024-02-18T21:09:43.911" v="169"/>
        <pc:sldMkLst>
          <pc:docMk/>
          <pc:sldMk cId="2224410211" sldId="256"/>
        </pc:sldMkLst>
      </pc:sldChg>
      <pc:sldChg chg="modTransition">
        <pc:chgData name="Alan Daroff" userId="7c4de57b3eb5ad16" providerId="LiveId" clId="{0A53B824-8701-44E7-B391-A009BA87A2CE}" dt="2024-02-18T21:06:51.780" v="168"/>
        <pc:sldMkLst>
          <pc:docMk/>
          <pc:sldMk cId="593431655" sldId="257"/>
        </pc:sldMkLst>
      </pc:sldChg>
      <pc:sldChg chg="modTransition">
        <pc:chgData name="Alan Daroff" userId="7c4de57b3eb5ad16" providerId="LiveId" clId="{0A53B824-8701-44E7-B391-A009BA87A2CE}" dt="2024-02-18T21:06:51.780" v="168"/>
        <pc:sldMkLst>
          <pc:docMk/>
          <pc:sldMk cId="3612024666" sldId="258"/>
        </pc:sldMkLst>
      </pc:sldChg>
      <pc:sldChg chg="modTransition">
        <pc:chgData name="Alan Daroff" userId="7c4de57b3eb5ad16" providerId="LiveId" clId="{0A53B824-8701-44E7-B391-A009BA87A2CE}" dt="2024-02-18T21:12:01.477" v="172"/>
        <pc:sldMkLst>
          <pc:docMk/>
          <pc:sldMk cId="1061066538" sldId="259"/>
        </pc:sldMkLst>
      </pc:sldChg>
      <pc:sldChg chg="modTransition">
        <pc:chgData name="Alan Daroff" userId="7c4de57b3eb5ad16" providerId="LiveId" clId="{0A53B824-8701-44E7-B391-A009BA87A2CE}" dt="2024-02-18T21:06:51.780" v="168"/>
        <pc:sldMkLst>
          <pc:docMk/>
          <pc:sldMk cId="4204058119" sldId="260"/>
        </pc:sldMkLst>
      </pc:sldChg>
      <pc:sldChg chg="addSp delSp modSp new mod ord modTransition">
        <pc:chgData name="Alan Daroff" userId="7c4de57b3eb5ad16" providerId="LiveId" clId="{0A53B824-8701-44E7-B391-A009BA87A2CE}" dt="2024-02-18T21:06:51.780" v="168"/>
        <pc:sldMkLst>
          <pc:docMk/>
          <pc:sldMk cId="1691559289" sldId="261"/>
        </pc:sldMkLst>
        <pc:spChg chg="mod">
          <ac:chgData name="Alan Daroff" userId="7c4de57b3eb5ad16" providerId="LiveId" clId="{0A53B824-8701-44E7-B391-A009BA87A2CE}" dt="2024-02-13T21:11:25.136" v="10" actId="20577"/>
          <ac:spMkLst>
            <pc:docMk/>
            <pc:sldMk cId="1691559289" sldId="261"/>
            <ac:spMk id="2" creationId="{3BAFEE44-B591-E0A5-2636-C3739E978FEE}"/>
          </ac:spMkLst>
        </pc:spChg>
        <pc:spChg chg="del">
          <ac:chgData name="Alan Daroff" userId="7c4de57b3eb5ad16" providerId="LiveId" clId="{0A53B824-8701-44E7-B391-A009BA87A2CE}" dt="2024-02-13T21:12:16.624" v="11" actId="931"/>
          <ac:spMkLst>
            <pc:docMk/>
            <pc:sldMk cId="1691559289" sldId="261"/>
            <ac:spMk id="3" creationId="{10BFCC5D-A94D-6000-397A-E8AF1EFB7CB7}"/>
          </ac:spMkLst>
        </pc:spChg>
        <pc:picChg chg="add mod">
          <ac:chgData name="Alan Daroff" userId="7c4de57b3eb5ad16" providerId="LiveId" clId="{0A53B824-8701-44E7-B391-A009BA87A2CE}" dt="2024-02-13T21:12:26.994" v="14" actId="14100"/>
          <ac:picMkLst>
            <pc:docMk/>
            <pc:sldMk cId="1691559289" sldId="261"/>
            <ac:picMk id="5" creationId="{6D6C2153-D18B-0C95-3615-77EAC7B25F9A}"/>
          </ac:picMkLst>
        </pc:picChg>
      </pc:sldChg>
      <pc:sldChg chg="addSp delSp modSp new mod modTransition setBg">
        <pc:chgData name="Alan Daroff" userId="7c4de57b3eb5ad16" providerId="LiveId" clId="{0A53B824-8701-44E7-B391-A009BA87A2CE}" dt="2024-02-18T21:06:51.780" v="168"/>
        <pc:sldMkLst>
          <pc:docMk/>
          <pc:sldMk cId="295361859" sldId="262"/>
        </pc:sldMkLst>
        <pc:spChg chg="mod">
          <ac:chgData name="Alan Daroff" userId="7c4de57b3eb5ad16" providerId="LiveId" clId="{0A53B824-8701-44E7-B391-A009BA87A2CE}" dt="2024-02-13T21:13:48.432" v="29" actId="26606"/>
          <ac:spMkLst>
            <pc:docMk/>
            <pc:sldMk cId="295361859" sldId="262"/>
            <ac:spMk id="2" creationId="{07D87CCC-BFA4-7FFC-55F1-B3702C5CA46F}"/>
          </ac:spMkLst>
        </pc:spChg>
        <pc:spChg chg="del">
          <ac:chgData name="Alan Daroff" userId="7c4de57b3eb5ad16" providerId="LiveId" clId="{0A53B824-8701-44E7-B391-A009BA87A2CE}" dt="2024-02-13T21:13:35.186" v="26" actId="931"/>
          <ac:spMkLst>
            <pc:docMk/>
            <pc:sldMk cId="295361859" sldId="262"/>
            <ac:spMk id="3" creationId="{22F3CFF4-A85E-2FE3-D2AA-ABEC84892A1A}"/>
          </ac:spMkLst>
        </pc:spChg>
        <pc:spChg chg="add">
          <ac:chgData name="Alan Daroff" userId="7c4de57b3eb5ad16" providerId="LiveId" clId="{0A53B824-8701-44E7-B391-A009BA87A2CE}" dt="2024-02-13T21:13:48.432" v="29" actId="26606"/>
          <ac:spMkLst>
            <pc:docMk/>
            <pc:sldMk cId="295361859" sldId="262"/>
            <ac:spMk id="10" creationId="{16C5FA50-8D52-4617-AF91-5C7B1C8352F1}"/>
          </ac:spMkLst>
        </pc:spChg>
        <pc:spChg chg="add">
          <ac:chgData name="Alan Daroff" userId="7c4de57b3eb5ad16" providerId="LiveId" clId="{0A53B824-8701-44E7-B391-A009BA87A2CE}" dt="2024-02-13T21:13:48.432" v="29" actId="26606"/>
          <ac:spMkLst>
            <pc:docMk/>
            <pc:sldMk cId="295361859" sldId="262"/>
            <ac:spMk id="12" creationId="{E223798C-12AD-4B0C-A50C-D676347D67CF}"/>
          </ac:spMkLst>
        </pc:spChg>
        <pc:picChg chg="add mod">
          <ac:chgData name="Alan Daroff" userId="7c4de57b3eb5ad16" providerId="LiveId" clId="{0A53B824-8701-44E7-B391-A009BA87A2CE}" dt="2024-02-13T21:13:48.432" v="29" actId="26606"/>
          <ac:picMkLst>
            <pc:docMk/>
            <pc:sldMk cId="295361859" sldId="262"/>
            <ac:picMk id="5" creationId="{44EFEDD6-1DDB-B20B-9A34-5268C048B274}"/>
          </ac:picMkLst>
        </pc:picChg>
      </pc:sldChg>
      <pc:sldChg chg="addSp delSp modSp new mod modTransition">
        <pc:chgData name="Alan Daroff" userId="7c4de57b3eb5ad16" providerId="LiveId" clId="{0A53B824-8701-44E7-B391-A009BA87A2CE}" dt="2024-02-18T21:12:43.910" v="173"/>
        <pc:sldMkLst>
          <pc:docMk/>
          <pc:sldMk cId="3514485219" sldId="263"/>
        </pc:sldMkLst>
        <pc:picChg chg="add del mod">
          <ac:chgData name="Alan Daroff" userId="7c4de57b3eb5ad16" providerId="LiveId" clId="{0A53B824-8701-44E7-B391-A009BA87A2CE}" dt="2024-02-13T21:14:45.976" v="34" actId="21"/>
          <ac:picMkLst>
            <pc:docMk/>
            <pc:sldMk cId="3514485219" sldId="263"/>
            <ac:picMk id="3" creationId="{6F5808A6-02EB-B8C8-E043-D24683460FBA}"/>
          </ac:picMkLst>
        </pc:picChg>
        <pc:picChg chg="add mod">
          <ac:chgData name="Alan Daroff" userId="7c4de57b3eb5ad16" providerId="LiveId" clId="{0A53B824-8701-44E7-B391-A009BA87A2CE}" dt="2024-02-13T21:15:16.998" v="37" actId="962"/>
          <ac:picMkLst>
            <pc:docMk/>
            <pc:sldMk cId="3514485219" sldId="263"/>
            <ac:picMk id="5" creationId="{FC023820-A4A0-0428-ED81-175EAAC58A70}"/>
          </ac:picMkLst>
        </pc:picChg>
      </pc:sldChg>
      <pc:sldChg chg="addSp delSp modSp new mod modTransition">
        <pc:chgData name="Alan Daroff" userId="7c4de57b3eb5ad16" providerId="LiveId" clId="{0A53B824-8701-44E7-B391-A009BA87A2CE}" dt="2024-02-18T21:06:51.780" v="168"/>
        <pc:sldMkLst>
          <pc:docMk/>
          <pc:sldMk cId="214392092" sldId="264"/>
        </pc:sldMkLst>
        <pc:picChg chg="add del mod">
          <ac:chgData name="Alan Daroff" userId="7c4de57b3eb5ad16" providerId="LiveId" clId="{0A53B824-8701-44E7-B391-A009BA87A2CE}" dt="2024-02-13T21:23:15.433" v="46" actId="21"/>
          <ac:picMkLst>
            <pc:docMk/>
            <pc:sldMk cId="214392092" sldId="264"/>
            <ac:picMk id="3" creationId="{E7249C8C-AFF6-5B1A-DF03-560FD9D8F603}"/>
          </ac:picMkLst>
        </pc:picChg>
        <pc:picChg chg="add del mod">
          <ac:chgData name="Alan Daroff" userId="7c4de57b3eb5ad16" providerId="LiveId" clId="{0A53B824-8701-44E7-B391-A009BA87A2CE}" dt="2024-02-13T21:24:05.146" v="50" actId="21"/>
          <ac:picMkLst>
            <pc:docMk/>
            <pc:sldMk cId="214392092" sldId="264"/>
            <ac:picMk id="5" creationId="{4A2498AA-A1D4-B367-B542-67398AB85852}"/>
          </ac:picMkLst>
        </pc:picChg>
        <pc:picChg chg="add mod">
          <ac:chgData name="Alan Daroff" userId="7c4de57b3eb5ad16" providerId="LiveId" clId="{0A53B824-8701-44E7-B391-A009BA87A2CE}" dt="2024-02-13T21:25:09.241" v="53" actId="962"/>
          <ac:picMkLst>
            <pc:docMk/>
            <pc:sldMk cId="214392092" sldId="264"/>
            <ac:picMk id="7" creationId="{850E2466-BFF5-3F80-A620-C1C22CE3A118}"/>
          </ac:picMkLst>
        </pc:picChg>
      </pc:sldChg>
      <pc:sldChg chg="addSp delSp modSp new mod modTransition setBg">
        <pc:chgData name="Alan Daroff" userId="7c4de57b3eb5ad16" providerId="LiveId" clId="{0A53B824-8701-44E7-B391-A009BA87A2CE}" dt="2024-02-18T21:06:51.780" v="168"/>
        <pc:sldMkLst>
          <pc:docMk/>
          <pc:sldMk cId="887787225" sldId="265"/>
        </pc:sldMkLst>
        <pc:spChg chg="mod">
          <ac:chgData name="Alan Daroff" userId="7c4de57b3eb5ad16" providerId="LiveId" clId="{0A53B824-8701-44E7-B391-A009BA87A2CE}" dt="2024-02-18T18:54:10.833" v="82" actId="26606"/>
          <ac:spMkLst>
            <pc:docMk/>
            <pc:sldMk cId="887787225" sldId="265"/>
            <ac:spMk id="2" creationId="{6A54C728-C69B-79D8-0D5D-BF1A2DEC88D7}"/>
          </ac:spMkLst>
        </pc:spChg>
        <pc:spChg chg="del">
          <ac:chgData name="Alan Daroff" userId="7c4de57b3eb5ad16" providerId="LiveId" clId="{0A53B824-8701-44E7-B391-A009BA87A2CE}" dt="2024-02-18T18:53:42.474" v="77"/>
          <ac:spMkLst>
            <pc:docMk/>
            <pc:sldMk cId="887787225" sldId="265"/>
            <ac:spMk id="3" creationId="{16258161-E87F-B8BA-DE71-0FAA770646DF}"/>
          </ac:spMkLst>
        </pc:spChg>
        <pc:grpChg chg="add">
          <ac:chgData name="Alan Daroff" userId="7c4de57b3eb5ad16" providerId="LiveId" clId="{0A53B824-8701-44E7-B391-A009BA87A2CE}" dt="2024-02-18T18:54:10.833" v="82" actId="26606"/>
          <ac:grpSpMkLst>
            <pc:docMk/>
            <pc:sldMk cId="887787225" sldId="265"/>
            <ac:grpSpMk id="10" creationId="{710FEF04-9FA2-4DD8-EC29-60D92C72296A}"/>
          </ac:grpSpMkLst>
        </pc:grpChg>
        <pc:picChg chg="add mod">
          <ac:chgData name="Alan Daroff" userId="7c4de57b3eb5ad16" providerId="LiveId" clId="{0A53B824-8701-44E7-B391-A009BA87A2CE}" dt="2024-02-18T18:54:10.833" v="82" actId="26606"/>
          <ac:picMkLst>
            <pc:docMk/>
            <pc:sldMk cId="887787225" sldId="265"/>
            <ac:picMk id="5" creationId="{CDAC511D-5EA4-1C2B-82C7-577E1BB95B7C}"/>
          </ac:picMkLst>
        </pc:picChg>
      </pc:sldChg>
      <pc:sldChg chg="addSp delSp modSp new mod ord modTransition setBg">
        <pc:chgData name="Alan Daroff" userId="7c4de57b3eb5ad16" providerId="LiveId" clId="{0A53B824-8701-44E7-B391-A009BA87A2CE}" dt="2024-02-18T21:06:51.780" v="168"/>
        <pc:sldMkLst>
          <pc:docMk/>
          <pc:sldMk cId="168744245" sldId="266"/>
        </pc:sldMkLst>
        <pc:spChg chg="mod or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2" creationId="{FE6B6418-3D5B-0E59-5D82-25E7441EBBFB}"/>
          </ac:spMkLst>
        </pc:spChg>
        <pc:spChg chg="del">
          <ac:chgData name="Alan Daroff" userId="7c4de57b3eb5ad16" providerId="LiveId" clId="{0A53B824-8701-44E7-B391-A009BA87A2CE}" dt="2024-02-18T18:55:30.923" v="101"/>
          <ac:spMkLst>
            <pc:docMk/>
            <pc:sldMk cId="168744245" sldId="266"/>
            <ac:spMk id="3" creationId="{92CF3652-527F-8567-06B5-A4B8F85D1254}"/>
          </ac:spMkLst>
        </pc:spChg>
        <pc:spChg chg="add del">
          <ac:chgData name="Alan Daroff" userId="7c4de57b3eb5ad16" providerId="LiveId" clId="{0A53B824-8701-44E7-B391-A009BA87A2CE}" dt="2024-02-18T18:56:09.371" v="105" actId="26606"/>
          <ac:spMkLst>
            <pc:docMk/>
            <pc:sldMk cId="168744245" sldId="266"/>
            <ac:spMk id="9" creationId="{9F647C41-F0F0-022D-B137-58490E270725}"/>
          </ac:spMkLst>
        </pc:spChg>
        <pc:spChg chg="add del">
          <ac:chgData name="Alan Daroff" userId="7c4de57b3eb5ad16" providerId="LiveId" clId="{0A53B824-8701-44E7-B391-A009BA87A2CE}" dt="2024-02-18T18:56:09.371" v="105" actId="26606"/>
          <ac:spMkLst>
            <pc:docMk/>
            <pc:sldMk cId="168744245" sldId="266"/>
            <ac:spMk id="12" creationId="{F13C74B1-5B17-4795-BED0-7140497B445A}"/>
          </ac:spMkLst>
        </pc:spChg>
        <pc:spChg chg="add del">
          <ac:chgData name="Alan Daroff" userId="7c4de57b3eb5ad16" providerId="LiveId" clId="{0A53B824-8701-44E7-B391-A009BA87A2CE}" dt="2024-02-18T18:56:09.371" v="105" actId="26606"/>
          <ac:spMkLst>
            <pc:docMk/>
            <pc:sldMk cId="168744245" sldId="266"/>
            <ac:spMk id="14" creationId="{D4974D33-8DC5-464E-8C6D-BE58F0669C17}"/>
          </ac:spMkLst>
        </pc:spChg>
        <pc:spChg chg="add del">
          <ac:chgData name="Alan Daroff" userId="7c4de57b3eb5ad16" providerId="LiveId" clId="{0A53B824-8701-44E7-B391-A009BA87A2CE}" dt="2024-02-18T18:56:28.085" v="109" actId="26606"/>
          <ac:spMkLst>
            <pc:docMk/>
            <pc:sldMk cId="168744245" sldId="266"/>
            <ac:spMk id="19" creationId="{37C89E4B-3C9F-44B9-8B86-D9E3D112D8EC}"/>
          </ac:spMkLst>
        </pc:spChg>
        <pc:spChg chg="add del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26" creationId="{37C89E4B-3C9F-44B9-8B86-D9E3D112D8EC}"/>
          </ac:spMkLst>
        </pc:spChg>
        <pc:spChg chg="ad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35" creationId="{A8384FB5-9ADC-4DDC-881B-597D56F5B15D}"/>
          </ac:spMkLst>
        </pc:spChg>
        <pc:spChg chg="ad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37" creationId="{91E5A9A7-95C6-4F4F-B00E-C82E07FE62EF}"/>
          </ac:spMkLst>
        </pc:spChg>
        <pc:spChg chg="ad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39" creationId="{D07DD2DE-F619-49DD-B5E7-03A290FF4ED1}"/>
          </ac:spMkLst>
        </pc:spChg>
        <pc:spChg chg="ad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41" creationId="{85149191-5F60-4A28-AAFF-039F96B0F3EC}"/>
          </ac:spMkLst>
        </pc:spChg>
        <pc:spChg chg="add">
          <ac:chgData name="Alan Daroff" userId="7c4de57b3eb5ad16" providerId="LiveId" clId="{0A53B824-8701-44E7-B391-A009BA87A2CE}" dt="2024-02-18T19:14:42.186" v="127" actId="26606"/>
          <ac:spMkLst>
            <pc:docMk/>
            <pc:sldMk cId="168744245" sldId="266"/>
            <ac:spMk id="43" creationId="{F8260ED5-17F7-4158-B241-D51DD4CF1B7E}"/>
          </ac:spMkLst>
        </pc:spChg>
        <pc:grpChg chg="add del">
          <ac:chgData name="Alan Daroff" userId="7c4de57b3eb5ad16" providerId="LiveId" clId="{0A53B824-8701-44E7-B391-A009BA87A2CE}" dt="2024-02-18T18:56:16.165" v="107" actId="26606"/>
          <ac:grpSpMkLst>
            <pc:docMk/>
            <pc:sldMk cId="168744245" sldId="266"/>
            <ac:grpSpMk id="10" creationId="{CA16F22E-4716-CA29-1F53-4AAD52955EF1}"/>
          </ac:grpSpMkLst>
        </pc:grpChg>
        <pc:picChg chg="add mod ord">
          <ac:chgData name="Alan Daroff" userId="7c4de57b3eb5ad16" providerId="LiveId" clId="{0A53B824-8701-44E7-B391-A009BA87A2CE}" dt="2024-02-18T19:14:42.186" v="127" actId="26606"/>
          <ac:picMkLst>
            <pc:docMk/>
            <pc:sldMk cId="168744245" sldId="266"/>
            <ac:picMk id="5" creationId="{123EB1AF-1849-B636-0245-DF33088FBDA2}"/>
          </ac:picMkLst>
        </pc:picChg>
        <pc:cxnChg chg="add del">
          <ac:chgData name="Alan Daroff" userId="7c4de57b3eb5ad16" providerId="LiveId" clId="{0A53B824-8701-44E7-B391-A009BA87A2CE}" dt="2024-02-18T18:56:28.085" v="109" actId="26606"/>
          <ac:cxnSpMkLst>
            <pc:docMk/>
            <pc:sldMk cId="168744245" sldId="266"/>
            <ac:cxnSpMk id="20" creationId="{AA2EAA10-076F-46BD-8F0F-B9A2FB77A85C}"/>
          </ac:cxnSpMkLst>
        </pc:cxnChg>
        <pc:cxnChg chg="add del">
          <ac:chgData name="Alan Daroff" userId="7c4de57b3eb5ad16" providerId="LiveId" clId="{0A53B824-8701-44E7-B391-A009BA87A2CE}" dt="2024-02-18T18:56:28.085" v="109" actId="26606"/>
          <ac:cxnSpMkLst>
            <pc:docMk/>
            <pc:sldMk cId="168744245" sldId="266"/>
            <ac:cxnSpMk id="21" creationId="{D891E407-403B-4764-86C9-33A56D3BCAA3}"/>
          </ac:cxnSpMkLst>
        </pc:cxnChg>
        <pc:cxnChg chg="add del">
          <ac:chgData name="Alan Daroff" userId="7c4de57b3eb5ad16" providerId="LiveId" clId="{0A53B824-8701-44E7-B391-A009BA87A2CE}" dt="2024-02-18T19:14:42.186" v="127" actId="26606"/>
          <ac:cxnSpMkLst>
            <pc:docMk/>
            <pc:sldMk cId="168744245" sldId="266"/>
            <ac:cxnSpMk id="28" creationId="{AA2EAA10-076F-46BD-8F0F-B9A2FB77A85C}"/>
          </ac:cxnSpMkLst>
        </pc:cxnChg>
        <pc:cxnChg chg="add del">
          <ac:chgData name="Alan Daroff" userId="7c4de57b3eb5ad16" providerId="LiveId" clId="{0A53B824-8701-44E7-B391-A009BA87A2CE}" dt="2024-02-18T19:14:42.186" v="127" actId="26606"/>
          <ac:cxnSpMkLst>
            <pc:docMk/>
            <pc:sldMk cId="168744245" sldId="266"/>
            <ac:cxnSpMk id="30" creationId="{D891E407-403B-4764-86C9-33A56D3BCAA3}"/>
          </ac:cxnSpMkLst>
        </pc:cxnChg>
      </pc:sldChg>
      <pc:sldChg chg="addSp delSp modSp new mod modTransition">
        <pc:chgData name="Alan Daroff" userId="7c4de57b3eb5ad16" providerId="LiveId" clId="{0A53B824-8701-44E7-B391-A009BA87A2CE}" dt="2024-02-18T21:06:51.780" v="168"/>
        <pc:sldMkLst>
          <pc:docMk/>
          <pc:sldMk cId="2336219684" sldId="267"/>
        </pc:sldMkLst>
        <pc:spChg chg="del">
          <ac:chgData name="Alan Daroff" userId="7c4de57b3eb5ad16" providerId="LiveId" clId="{0A53B824-8701-44E7-B391-A009BA87A2CE}" dt="2024-02-18T19:12:29.881" v="111"/>
          <ac:spMkLst>
            <pc:docMk/>
            <pc:sldMk cId="2336219684" sldId="267"/>
            <ac:spMk id="3" creationId="{C09A56AC-65AE-311E-70CC-B022B8FA9834}"/>
          </ac:spMkLst>
        </pc:spChg>
        <pc:picChg chg="add mod">
          <ac:chgData name="Alan Daroff" userId="7c4de57b3eb5ad16" providerId="LiveId" clId="{0A53B824-8701-44E7-B391-A009BA87A2CE}" dt="2024-02-18T19:13:55.449" v="124" actId="1076"/>
          <ac:picMkLst>
            <pc:docMk/>
            <pc:sldMk cId="2336219684" sldId="267"/>
            <ac:picMk id="5" creationId="{9A32F701-05DC-8DE4-CDE9-8C83EA18A73E}"/>
          </ac:picMkLst>
        </pc:picChg>
        <pc:picChg chg="add del mod">
          <ac:chgData name="Alan Daroff" userId="7c4de57b3eb5ad16" providerId="LiveId" clId="{0A53B824-8701-44E7-B391-A009BA87A2CE}" dt="2024-02-18T19:13:04.661" v="119" actId="21"/>
          <ac:picMkLst>
            <pc:docMk/>
            <pc:sldMk cId="2336219684" sldId="267"/>
            <ac:picMk id="7" creationId="{28B1B39A-55A9-30A4-F9B3-BAF5276CF288}"/>
          </ac:picMkLst>
        </pc:picChg>
      </pc:sldChg>
      <pc:sldChg chg="addSp modSp new mod modTransition">
        <pc:chgData name="Alan Daroff" userId="7c4de57b3eb5ad16" providerId="LiveId" clId="{0A53B824-8701-44E7-B391-A009BA87A2CE}" dt="2024-02-18T21:06:51.780" v="168"/>
        <pc:sldMkLst>
          <pc:docMk/>
          <pc:sldMk cId="2736603709" sldId="268"/>
        </pc:sldMkLst>
        <pc:picChg chg="add mod">
          <ac:chgData name="Alan Daroff" userId="7c4de57b3eb5ad16" providerId="LiveId" clId="{0A53B824-8701-44E7-B391-A009BA87A2CE}" dt="2024-02-18T19:14:17.305" v="126" actId="14100"/>
          <ac:picMkLst>
            <pc:docMk/>
            <pc:sldMk cId="2736603709" sldId="268"/>
            <ac:picMk id="7" creationId="{28B1B39A-55A9-30A4-F9B3-BAF5276CF288}"/>
          </ac:picMkLst>
        </pc:picChg>
      </pc:sldChg>
      <pc:sldMasterChg chg="modTransition modSldLayout">
        <pc:chgData name="Alan Daroff" userId="7c4de57b3eb5ad16" providerId="LiveId" clId="{0A53B824-8701-44E7-B391-A009BA87A2CE}" dt="2024-02-18T21:06:51.780" v="168"/>
        <pc:sldMasterMkLst>
          <pc:docMk/>
          <pc:sldMasterMk cId="2797308550" sldId="2147483690"/>
        </pc:sldMasterMkLst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1839609766" sldId="2147483691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765851790" sldId="2147483692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4282363489" sldId="2147483693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501982887" sldId="2147483694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831849340" sldId="2147483695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527257658" sldId="2147483696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462538682" sldId="2147483697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534197694" sldId="2147483698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2139143842" sldId="2147483699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3815633432" sldId="2147483700"/>
          </pc:sldLayoutMkLst>
        </pc:sldLayoutChg>
        <pc:sldLayoutChg chg="modTransition">
          <pc:chgData name="Alan Daroff" userId="7c4de57b3eb5ad16" providerId="LiveId" clId="{0A53B824-8701-44E7-B391-A009BA87A2CE}" dt="2024-02-18T21:06:51.780" v="168"/>
          <pc:sldLayoutMkLst>
            <pc:docMk/>
            <pc:sldMasterMk cId="2797308550" sldId="2147483690"/>
            <pc:sldLayoutMk cId="1442346568" sldId="214748370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CD65-76F2-86B9-0DB3-E1022ADE3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DD7EB-C11A-1BA1-4D07-B0560F31A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2E3C-FF78-A5EA-7DF4-B39A7F91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D7274-5F1E-0EAE-966F-619828CC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6792B-244B-07E5-8ACD-85620BB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D8CC-04C2-319D-6230-67C4F872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69540-C987-EF5D-C411-91D1AC598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26528-11BE-8870-B17A-55FDAACA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666E3-2AD5-543B-B096-02D5FE84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0558-F8AD-4410-0F34-9451CF81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FF89B9-5917-9B5E-83A5-776B3C1D2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A4BF-4C1B-D0DA-CDC7-6BC3DB7DD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E2FEA-D70B-36DF-AD04-5457BCB9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FFD5F-3F8C-3622-11C8-CF68E436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4569B-415A-E771-9EDD-CAAAABD7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46F5-ACF7-1CF4-4B46-44037957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12E6-006B-3470-CD38-A70716638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0B23-B8CA-6719-9973-336CAB9C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EE3C-E450-BBF3-B701-1DEE646C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ADA7-A262-8226-1CC4-9F2A7E87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7261-7369-11C5-EFBF-B7D56865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ED90E-E11C-E3E6-293C-453587348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ABB78-5847-7E97-A6D9-348F6AFF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B8CED-98E8-FC2C-5B1E-C03EB38B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61B30-7A9E-461F-B31E-8F00B063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B98D-57E8-E3ED-90EC-E3595AC3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A65E3-0936-0A3F-31D5-4B88C5270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DC294-ED22-D7AF-FC8C-98E4D8337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98E28-0372-5095-F024-C7A0F206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EB75B-0C9C-9608-E566-75AFFBB9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77064-52C1-0BD1-E557-6C297B18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CB48-BF13-97DD-F552-ECE578EC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2EE90-1AB6-3258-E897-D15795120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D1371-CD0C-919E-289B-60DA4BC97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FAD01-DB02-EA01-787E-98009DC1E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14113-BCB3-EB8F-0870-A1F68BE4A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C6DA0-B904-D972-870A-B0EC056F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4018E-E22B-3016-ED74-AA4EB560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C851E-6CEF-F9AF-25ED-6CA3FF16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BB0A-BD53-6D52-3680-972CE05B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88F5-CAA8-4D22-77D8-85829CD0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55184-59B1-4612-495B-556099A6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30F0D-41C6-70B2-4C1F-B776A7E8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532D2-E87B-B8B3-7947-1241FC6D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4D16D-B9C4-5D2A-4C0F-71F04EDF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9FCF-5F9F-E7EB-8375-46D75DC7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74CD-A547-EBE1-3C7B-1800AA65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2021-F303-0C16-00BE-B61021FC7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3B013-4D42-127D-EE11-7346BFA87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2E269-452E-5FE2-5391-C298252F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5A28E-A410-A7C4-B121-CFE4E0A3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F771F-E551-DF72-1505-6D27A9A3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23CC-E3E9-CC5E-81C9-5A45D578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D2B90-7FE0-5F45-0D9D-6FDB6026F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BAC0E-4C78-51C1-3D14-734247173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2F6F5-EC67-7CF5-A783-8D102CE2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A4896-BE8B-CEE9-3E70-A9C3D4E1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0A611-18AC-8318-5F81-676E1181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900E3-3528-6080-F97F-24F29744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293A-BEC1-D66C-BCAB-7A101F6FD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8D0F8-A69E-82D1-FD98-47567C159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C65C-D321-4CB8-8727-AF6D3960FAB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DEE41-107E-DB59-572A-813986C7E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FC507-92A7-D4D7-D20A-E8D784CA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45E1-783E-46FB-9583-3A1EF151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0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439D4A-92E3-4C46-FB51-F736317D6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C32D6B7-38C7-1CAC-36AA-9A33582861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many balconies&#10;&#10;Description automatically generated">
            <a:extLst>
              <a:ext uri="{FF2B5EF4-FFF2-40B4-BE49-F238E27FC236}">
                <a16:creationId xmlns:a16="http://schemas.microsoft.com/office/drawing/2014/main" id="{522C993A-9833-FE5F-25EB-5A543C76A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1600200"/>
            <a:ext cx="6953250" cy="5400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29EE6-35EF-5CF4-C910-E905A84B375E}"/>
              </a:ext>
            </a:extLst>
          </p:cNvPr>
          <p:cNvSpPr txBox="1"/>
          <p:nvPr/>
        </p:nvSpPr>
        <p:spPr>
          <a:xfrm>
            <a:off x="1010649" y="383957"/>
            <a:ext cx="1017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Sandcastle II 2024 Season</a:t>
            </a:r>
          </a:p>
        </p:txBody>
      </p:sp>
    </p:spTree>
    <p:extLst>
      <p:ext uri="{BB962C8B-B14F-4D97-AF65-F5344CB8AC3E}">
        <p14:creationId xmlns:p14="http://schemas.microsoft.com/office/powerpoint/2010/main" val="22244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C023820-A4A0-0428-ED81-175EAAC5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85219"/>
      </p:ext>
    </p:extLst>
  </p:cSld>
  <p:clrMapOvr>
    <a:masterClrMapping/>
  </p:clrMapOvr>
  <p:transition spd="slow" advTm="1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50E2466-BFF5-3F80-A620-C1C22CE3A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2092"/>
      </p:ext>
    </p:extLst>
  </p:cSld>
  <p:clrMapOvr>
    <a:masterClrMapping/>
  </p:clrMapOvr>
  <p:transition spd="slow" advTm="1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3FDB-DF86-AFBA-9E04-375A1DC4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living room&#10;&#10;Description automatically generated">
            <a:extLst>
              <a:ext uri="{FF2B5EF4-FFF2-40B4-BE49-F238E27FC236}">
                <a16:creationId xmlns:a16="http://schemas.microsoft.com/office/drawing/2014/main" id="{718A929F-D560-4D8F-3ABC-A2F14BE8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7" y="1690687"/>
            <a:ext cx="6452475" cy="4839357"/>
          </a:xfrm>
        </p:spPr>
      </p:pic>
    </p:spTree>
    <p:extLst>
      <p:ext uri="{BB962C8B-B14F-4D97-AF65-F5344CB8AC3E}">
        <p14:creationId xmlns:p14="http://schemas.microsoft.com/office/powerpoint/2010/main" val="9635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B6418-3D5B-0E59-5D82-25E7441E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Pickleball</a:t>
            </a:r>
          </a:p>
        </p:txBody>
      </p:sp>
      <p:pic>
        <p:nvPicPr>
          <p:cNvPr id="5" name="Content Placeholder 4" descr="A tennis court with people playing tennis&#10;&#10;Description automatically generated">
            <a:extLst>
              <a:ext uri="{FF2B5EF4-FFF2-40B4-BE49-F238E27FC236}">
                <a16:creationId xmlns:a16="http://schemas.microsoft.com/office/drawing/2014/main" id="{123EB1AF-1849-B636-0245-DF33088FB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20508"/>
          <a:stretch/>
        </p:blipFill>
        <p:spPr>
          <a:xfrm>
            <a:off x="4502428" y="1396758"/>
            <a:ext cx="7225748" cy="40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CE8E-B186-CE2C-22C3-04BFA346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eople playing tennis on a tennis court&#10;&#10;Description automatically generated">
            <a:extLst>
              <a:ext uri="{FF2B5EF4-FFF2-40B4-BE49-F238E27FC236}">
                <a16:creationId xmlns:a16="http://schemas.microsoft.com/office/drawing/2014/main" id="{9A32F701-05DC-8DE4-CDE9-8C83EA18A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07" y="758824"/>
            <a:ext cx="7768167" cy="5826125"/>
          </a:xfrm>
        </p:spPr>
      </p:pic>
    </p:spTree>
    <p:extLst>
      <p:ext uri="{BB962C8B-B14F-4D97-AF65-F5344CB8AC3E}">
        <p14:creationId xmlns:p14="http://schemas.microsoft.com/office/powerpoint/2010/main" val="23362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A7B6-393F-4424-3FF6-E731743F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7690-3EB5-B6A1-6145-862D48E72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on a tennis court&#10;&#10;Description automatically generated">
            <a:extLst>
              <a:ext uri="{FF2B5EF4-FFF2-40B4-BE49-F238E27FC236}">
                <a16:creationId xmlns:a16="http://schemas.microsoft.com/office/drawing/2014/main" id="{28B1B39A-55A9-30A4-F9B3-BAF5276CF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681037"/>
            <a:ext cx="7972425" cy="59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9B238-A0D1-4DA1-EF2F-9F83127E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Duck Races</a:t>
            </a:r>
            <a:br>
              <a:rPr lang="en-US" sz="3600">
                <a:solidFill>
                  <a:srgbClr val="FFFFFF"/>
                </a:solidFill>
              </a:rPr>
            </a:b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white board with a sign and yellow rubber ducks on a table&#10;&#10;Description automatically generated">
            <a:extLst>
              <a:ext uri="{FF2B5EF4-FFF2-40B4-BE49-F238E27FC236}">
                <a16:creationId xmlns:a16="http://schemas.microsoft.com/office/drawing/2014/main" id="{F1D0C8E0-2663-CA36-6E61-639E6FAB4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71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881F-88A8-D523-001F-B0C8C5A9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786E5D9-3A59-90ED-21B7-78974D2ED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03" y="1248240"/>
            <a:ext cx="7528035" cy="5646027"/>
          </a:xfrm>
        </p:spPr>
      </p:pic>
    </p:spTree>
    <p:extLst>
      <p:ext uri="{BB962C8B-B14F-4D97-AF65-F5344CB8AC3E}">
        <p14:creationId xmlns:p14="http://schemas.microsoft.com/office/powerpoint/2010/main" val="26402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A564-96EF-65B9-30AC-914453F5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pool&#10;&#10;Description automatically generated">
            <a:extLst>
              <a:ext uri="{FF2B5EF4-FFF2-40B4-BE49-F238E27FC236}">
                <a16:creationId xmlns:a16="http://schemas.microsoft.com/office/drawing/2014/main" id="{4D70EF50-018D-97DB-654A-6189A606B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3" y="1690688"/>
            <a:ext cx="9406285" cy="5097025"/>
          </a:xfrm>
        </p:spPr>
      </p:pic>
    </p:spTree>
    <p:extLst>
      <p:ext uri="{BB962C8B-B14F-4D97-AF65-F5344CB8AC3E}">
        <p14:creationId xmlns:p14="http://schemas.microsoft.com/office/powerpoint/2010/main" val="2339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5F9A-811B-C9B0-0CDD-2DD1D84D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by a pool&#10;&#10;Description automatically generated">
            <a:extLst>
              <a:ext uri="{FF2B5EF4-FFF2-40B4-BE49-F238E27FC236}">
                <a16:creationId xmlns:a16="http://schemas.microsoft.com/office/drawing/2014/main" id="{033601B2-3FBC-B0DD-B721-AE610A227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31" y="787098"/>
            <a:ext cx="8292662" cy="6219497"/>
          </a:xfrm>
        </p:spPr>
      </p:pic>
    </p:spTree>
    <p:extLst>
      <p:ext uri="{BB962C8B-B14F-4D97-AF65-F5344CB8AC3E}">
        <p14:creationId xmlns:p14="http://schemas.microsoft.com/office/powerpoint/2010/main" val="24219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0FEF04-9FA2-4DD8-EC29-60D92C72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844" y="-4329"/>
            <a:ext cx="7020159" cy="6869586"/>
            <a:chOff x="5171844" y="-11586"/>
            <a:chExt cx="7020159" cy="68695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4A5D8B-34EC-D352-BE87-4809E4CE4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1AD96-CCBD-9812-0D19-0E7C7A79E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F89D92-20DD-C8E9-DF7A-988B09642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F78F10-63E0-611E-AC78-66E24EA30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54C728-C69B-79D8-0D5D-BF1A2DEC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028" y="1536179"/>
            <a:ext cx="4987793" cy="213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New Lobby Roof Dome</a:t>
            </a:r>
          </a:p>
        </p:txBody>
      </p:sp>
      <p:pic>
        <p:nvPicPr>
          <p:cNvPr id="5" name="Content Placeholder 4" descr="A roof with a glass roof&#10;&#10;Description automatically generated">
            <a:extLst>
              <a:ext uri="{FF2B5EF4-FFF2-40B4-BE49-F238E27FC236}">
                <a16:creationId xmlns:a16="http://schemas.microsoft.com/office/drawing/2014/main" id="{CDAC511D-5EA4-1C2B-82C7-577E1BB95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35"/>
          <a:stretch/>
        </p:blipFill>
        <p:spPr>
          <a:xfrm>
            <a:off x="20" y="-7622"/>
            <a:ext cx="5171828" cy="6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3BC0-0D99-F357-37AB-6A5FC214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and castle made out of sand&#10;&#10;Description automatically generated">
            <a:extLst>
              <a:ext uri="{FF2B5EF4-FFF2-40B4-BE49-F238E27FC236}">
                <a16:creationId xmlns:a16="http://schemas.microsoft.com/office/drawing/2014/main" id="{3FB25A64-B2C7-03BC-B733-46164BFC9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93" y="1160435"/>
            <a:ext cx="7086600" cy="5592552"/>
          </a:xfrm>
        </p:spPr>
      </p:pic>
    </p:spTree>
    <p:extLst>
      <p:ext uri="{BB962C8B-B14F-4D97-AF65-F5344CB8AC3E}">
        <p14:creationId xmlns:p14="http://schemas.microsoft.com/office/powerpoint/2010/main" val="21703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6E2D1-885E-CD2C-D23B-4843FE17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Water Aerobics</a:t>
            </a:r>
            <a:br>
              <a:rPr lang="en-US" sz="5000"/>
            </a:br>
            <a:endParaRPr lang="en-US" sz="50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87385F-A248-7127-C25C-6516C65F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Wednesday </a:t>
            </a:r>
            <a:r>
              <a:rPr lang="en-US" sz="2200"/>
              <a:t>morning with Toni</a:t>
            </a:r>
          </a:p>
          <a:p>
            <a:endParaRPr lang="en-US" sz="2200"/>
          </a:p>
        </p:txBody>
      </p:sp>
      <p:pic>
        <p:nvPicPr>
          <p:cNvPr id="5" name="Content Placeholder 4" descr="A group of people in a pool&#10;&#10;Description automatically generated">
            <a:extLst>
              <a:ext uri="{FF2B5EF4-FFF2-40B4-BE49-F238E27FC236}">
                <a16:creationId xmlns:a16="http://schemas.microsoft.com/office/drawing/2014/main" id="{C9B63F19-3368-765A-6CB9-50A8D6A09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18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15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on a beach&#10;&#10;Description automatically generated">
            <a:extLst>
              <a:ext uri="{FF2B5EF4-FFF2-40B4-BE49-F238E27FC236}">
                <a16:creationId xmlns:a16="http://schemas.microsoft.com/office/drawing/2014/main" id="{3167DC60-8E03-6474-9B66-FE1C951BB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6499FF21-AA37-6AB9-9128-1FAB49F5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8540" b="2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FB516-BDD0-E58F-D5E7-A57FDCAB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Sunday Bocce and cornhole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929942830"/>
      </p:ext>
    </p:extLst>
  </p:cSld>
  <p:clrMapOvr>
    <a:masterClrMapping/>
  </p:clrMapOvr>
  <p:transition spd="slow" advTm="10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BFD19074-6253-C87C-6A52-DA01E08F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63" y="0"/>
            <a:ext cx="7900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95714064-D588-7217-EA37-6CBB33DF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22A6DD71-75FE-A6BF-30F0-B9622C8E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7" y="0"/>
            <a:ext cx="1109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1C2BD-00C1-9169-494E-EA146500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Closing Dinner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able with food on it&#10;&#10;Description automatically generated">
            <a:extLst>
              <a:ext uri="{FF2B5EF4-FFF2-40B4-BE49-F238E27FC236}">
                <a16:creationId xmlns:a16="http://schemas.microsoft.com/office/drawing/2014/main" id="{CAC09D02-8471-96C9-8F37-ED55D3AC1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6" r="37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3373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000">
        <p159:morph option="byObject"/>
      </p:transition>
    </mc:Choice>
    <mc:Fallback>
      <p:transition spd="slow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DABCC-C77D-CC30-431E-CF1045A7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table with food on it&#10;&#10;Description automatically generated">
            <a:extLst>
              <a:ext uri="{FF2B5EF4-FFF2-40B4-BE49-F238E27FC236}">
                <a16:creationId xmlns:a16="http://schemas.microsoft.com/office/drawing/2014/main" id="{948A1672-CD09-FED5-C326-EAEB9F208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771525"/>
            <a:ext cx="8230659" cy="6172994"/>
          </a:xfrm>
        </p:spPr>
      </p:pic>
    </p:spTree>
    <p:extLst>
      <p:ext uri="{BB962C8B-B14F-4D97-AF65-F5344CB8AC3E}">
        <p14:creationId xmlns:p14="http://schemas.microsoft.com/office/powerpoint/2010/main" val="19837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F2B6-3A09-6395-EB06-578D18F3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853AC55-5C00-A132-9157-2D4A617DA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258764"/>
            <a:ext cx="8790514" cy="6592886"/>
          </a:xfrm>
        </p:spPr>
      </p:pic>
    </p:spTree>
    <p:extLst>
      <p:ext uri="{BB962C8B-B14F-4D97-AF65-F5344CB8AC3E}">
        <p14:creationId xmlns:p14="http://schemas.microsoft.com/office/powerpoint/2010/main" val="6026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F84A-3500-13A1-26DE-7E9B515E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94EF03E-B3E9-E101-0F39-E37C95B3A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9" y="650875"/>
            <a:ext cx="8239125" cy="6179344"/>
          </a:xfrm>
        </p:spPr>
      </p:pic>
    </p:spTree>
    <p:extLst>
      <p:ext uri="{BB962C8B-B14F-4D97-AF65-F5344CB8AC3E}">
        <p14:creationId xmlns:p14="http://schemas.microsoft.com/office/powerpoint/2010/main" val="13332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8355-8656-F3BF-7C61-BAF8EB6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Glass Elevator Enclosure</a:t>
            </a:r>
          </a:p>
        </p:txBody>
      </p:sp>
      <p:pic>
        <p:nvPicPr>
          <p:cNvPr id="5" name="Content Placeholder 4" descr="A glass door with a person standing in the background&#10;&#10;Description automatically generated">
            <a:extLst>
              <a:ext uri="{FF2B5EF4-FFF2-40B4-BE49-F238E27FC236}">
                <a16:creationId xmlns:a16="http://schemas.microsoft.com/office/drawing/2014/main" id="{BFB71AE2-3A7B-F895-490F-25E6AE007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r="9741"/>
          <a:stretch/>
        </p:blipFill>
        <p:spPr>
          <a:xfrm>
            <a:off x="8281916" y="796085"/>
            <a:ext cx="3456197" cy="6061916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7" name="Picture 6" descr="A person standing next to a glass door&#10;&#10;Description automatically generated">
            <a:extLst>
              <a:ext uri="{FF2B5EF4-FFF2-40B4-BE49-F238E27FC236}">
                <a16:creationId xmlns:a16="http://schemas.microsoft.com/office/drawing/2014/main" id="{00FB805D-7017-217A-C24C-6A7DC6BCC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/>
          <a:stretch/>
        </p:blipFill>
        <p:spPr>
          <a:xfrm>
            <a:off x="298174" y="892284"/>
            <a:ext cx="3401336" cy="5965716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frosted window with palm trees&#10;&#10;Description automatically generated">
            <a:extLst>
              <a:ext uri="{FF2B5EF4-FFF2-40B4-BE49-F238E27FC236}">
                <a16:creationId xmlns:a16="http://schemas.microsoft.com/office/drawing/2014/main" id="{70E5F6B9-F965-11A3-D926-60E895CF5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755374"/>
            <a:ext cx="4576970" cy="6102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5B305-0F4A-CEF1-E60D-8B66102F4276}"/>
              </a:ext>
            </a:extLst>
          </p:cNvPr>
          <p:cNvSpPr txBox="1"/>
          <p:nvPr/>
        </p:nvSpPr>
        <p:spPr>
          <a:xfrm>
            <a:off x="1727200" y="221673"/>
            <a:ext cx="983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Glass Elevator Mural</a:t>
            </a:r>
          </a:p>
        </p:txBody>
      </p:sp>
    </p:spTree>
    <p:extLst>
      <p:ext uri="{BB962C8B-B14F-4D97-AF65-F5344CB8AC3E}">
        <p14:creationId xmlns:p14="http://schemas.microsoft.com/office/powerpoint/2010/main" val="5934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56D7-C19A-EB9C-A20B-B724E450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eating at a table&#10;&#10;Description automatically generated">
            <a:extLst>
              <a:ext uri="{FF2B5EF4-FFF2-40B4-BE49-F238E27FC236}">
                <a16:creationId xmlns:a16="http://schemas.microsoft.com/office/drawing/2014/main" id="{65DB997B-FE99-C3E5-B2B7-098B6CAE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704850"/>
            <a:ext cx="8262409" cy="6196807"/>
          </a:xfrm>
        </p:spPr>
      </p:pic>
    </p:spTree>
    <p:extLst>
      <p:ext uri="{BB962C8B-B14F-4D97-AF65-F5344CB8AC3E}">
        <p14:creationId xmlns:p14="http://schemas.microsoft.com/office/powerpoint/2010/main" val="28842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4055-E927-EFC2-2BF6-FD4C2004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D983246B-C9EF-F3A3-83F0-D471EC50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3" y="866775"/>
            <a:ext cx="3851614" cy="5395913"/>
          </a:xfrm>
        </p:spPr>
      </p:pic>
      <p:pic>
        <p:nvPicPr>
          <p:cNvPr id="7" name="Picture 6" descr="A group of people sitting at a table eating&#10;&#10;Description automatically generated">
            <a:extLst>
              <a:ext uri="{FF2B5EF4-FFF2-40B4-BE49-F238E27FC236}">
                <a16:creationId xmlns:a16="http://schemas.microsoft.com/office/drawing/2014/main" id="{2F95E03B-23C0-786F-3B85-27D0B9181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912811"/>
            <a:ext cx="4046936" cy="53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FDD1-A1BB-D7F3-7C30-09ADBBFB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ake with rainbow and clouds&#10;&#10;Description automatically generated">
            <a:extLst>
              <a:ext uri="{FF2B5EF4-FFF2-40B4-BE49-F238E27FC236}">
                <a16:creationId xmlns:a16="http://schemas.microsoft.com/office/drawing/2014/main" id="{763DED4D-A49B-85FE-2D8A-E0E4B8705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7798" y="-207305"/>
            <a:ext cx="6126432" cy="7273923"/>
          </a:xfrm>
        </p:spPr>
      </p:pic>
    </p:spTree>
    <p:extLst>
      <p:ext uri="{BB962C8B-B14F-4D97-AF65-F5344CB8AC3E}">
        <p14:creationId xmlns:p14="http://schemas.microsoft.com/office/powerpoint/2010/main" val="310489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E324-248D-DE90-96B6-4516FC7B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See You Back Next season</a:t>
            </a:r>
          </a:p>
        </p:txBody>
      </p:sp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8A52D549-B05D-C226-4494-97B9E61D3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1436687"/>
            <a:ext cx="7877175" cy="5907881"/>
          </a:xfrm>
        </p:spPr>
      </p:pic>
    </p:spTree>
    <p:extLst>
      <p:ext uri="{BB962C8B-B14F-4D97-AF65-F5344CB8AC3E}">
        <p14:creationId xmlns:p14="http://schemas.microsoft.com/office/powerpoint/2010/main" val="23150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C13D-534F-949F-E463-749E8392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Activities</a:t>
            </a:r>
          </a:p>
        </p:txBody>
      </p:sp>
      <p:pic>
        <p:nvPicPr>
          <p:cNvPr id="6" name="Content Placeholder 5" descr="Dominoes falling in a row">
            <a:extLst>
              <a:ext uri="{FF2B5EF4-FFF2-40B4-BE49-F238E27FC236}">
                <a16:creationId xmlns:a16="http://schemas.microsoft.com/office/drawing/2014/main" id="{1617FD6E-2CA7-F80C-E353-1973F6B54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86" y="2438400"/>
            <a:ext cx="5045479" cy="3786188"/>
          </a:xfrm>
        </p:spPr>
      </p:pic>
    </p:spTree>
    <p:extLst>
      <p:ext uri="{BB962C8B-B14F-4D97-AF65-F5344CB8AC3E}">
        <p14:creationId xmlns:p14="http://schemas.microsoft.com/office/powerpoint/2010/main" val="1061066538"/>
      </p:ext>
    </p:extLst>
  </p:cSld>
  <p:clrMapOvr>
    <a:masterClrMapping/>
  </p:clrMapOvr>
  <p:transition spd="slow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7857-7B9B-E4CD-079C-A45146F4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Game night</a:t>
            </a:r>
          </a:p>
        </p:txBody>
      </p:sp>
      <p:pic>
        <p:nvPicPr>
          <p:cNvPr id="5" name="Content Placeholder 4" descr="A group of people sitting around a table playing a game&#10;&#10;Description automatically generated">
            <a:extLst>
              <a:ext uri="{FF2B5EF4-FFF2-40B4-BE49-F238E27FC236}">
                <a16:creationId xmlns:a16="http://schemas.microsoft.com/office/drawing/2014/main" id="{63301A92-DC85-9F06-4708-FB8FDD7DF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795807"/>
            <a:ext cx="5801784" cy="4351338"/>
          </a:xfrm>
        </p:spPr>
      </p:pic>
      <p:pic>
        <p:nvPicPr>
          <p:cNvPr id="7" name="Picture 6" descr="A group of people playing a game">
            <a:extLst>
              <a:ext uri="{FF2B5EF4-FFF2-40B4-BE49-F238E27FC236}">
                <a16:creationId xmlns:a16="http://schemas.microsoft.com/office/drawing/2014/main" id="{3077289B-27C7-BEC7-8347-A737E133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8" y="1829435"/>
            <a:ext cx="3223490" cy="45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E335-B8B5-9E15-C57D-FA413875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Bingo</a:t>
            </a:r>
          </a:p>
        </p:txBody>
      </p:sp>
      <p:pic>
        <p:nvPicPr>
          <p:cNvPr id="5" name="Content Placeholder 4" descr="A person standing in a room with tables and chairs&#10;&#10;Description automatically generated">
            <a:extLst>
              <a:ext uri="{FF2B5EF4-FFF2-40B4-BE49-F238E27FC236}">
                <a16:creationId xmlns:a16="http://schemas.microsoft.com/office/drawing/2014/main" id="{13F59734-AECF-DA99-F45D-3D5A40C2E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1" y="824542"/>
            <a:ext cx="7796047" cy="5847035"/>
          </a:xfrm>
        </p:spPr>
      </p:pic>
    </p:spTree>
    <p:extLst>
      <p:ext uri="{BB962C8B-B14F-4D97-AF65-F5344CB8AC3E}">
        <p14:creationId xmlns:p14="http://schemas.microsoft.com/office/powerpoint/2010/main" val="420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8B96-CCE8-F7DD-72F7-176359B5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62AD538E-2D75-7093-0FDF-94C07A049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17" y="1413778"/>
            <a:ext cx="7267904" cy="5450928"/>
          </a:xfrm>
        </p:spPr>
      </p:pic>
    </p:spTree>
    <p:extLst>
      <p:ext uri="{BB962C8B-B14F-4D97-AF65-F5344CB8AC3E}">
        <p14:creationId xmlns:p14="http://schemas.microsoft.com/office/powerpoint/2010/main" val="42467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EE44-B591-E0A5-2636-C3739E97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Canasta</a:t>
            </a:r>
          </a:p>
        </p:txBody>
      </p:sp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6D6C2153-D18B-0C95-3615-77EAC7B25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825624"/>
            <a:ext cx="7177617" cy="5383213"/>
          </a:xfrm>
        </p:spPr>
      </p:pic>
    </p:spTree>
    <p:extLst>
      <p:ext uri="{BB962C8B-B14F-4D97-AF65-F5344CB8AC3E}">
        <p14:creationId xmlns:p14="http://schemas.microsoft.com/office/powerpoint/2010/main" val="16915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7CCC-BFA4-7FFC-55F1-B3702C5C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Superbowl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a room with food on a table&#10;&#10;Description automatically generated">
            <a:extLst>
              <a:ext uri="{FF2B5EF4-FFF2-40B4-BE49-F238E27FC236}">
                <a16:creationId xmlns:a16="http://schemas.microsoft.com/office/drawing/2014/main" id="{44EFEDD6-1DDB-B20B-9A34-5268C048B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42</Words>
  <Application>Microsoft Office PowerPoint</Application>
  <PresentationFormat>Widescreen</PresentationFormat>
  <Paragraphs>16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Avenir Next LT Pro</vt:lpstr>
      <vt:lpstr>Calibri</vt:lpstr>
      <vt:lpstr>Calibri Light</vt:lpstr>
      <vt:lpstr>Office Theme</vt:lpstr>
      <vt:lpstr>PowerPoint Presentation</vt:lpstr>
      <vt:lpstr>New Lobby Roof Dome</vt:lpstr>
      <vt:lpstr>Glass Elevator Enclosure</vt:lpstr>
      <vt:lpstr>Activities</vt:lpstr>
      <vt:lpstr>Game night</vt:lpstr>
      <vt:lpstr>Bingo</vt:lpstr>
      <vt:lpstr>PowerPoint Presentation</vt:lpstr>
      <vt:lpstr>Canasta</vt:lpstr>
      <vt:lpstr>Superbowl</vt:lpstr>
      <vt:lpstr>PowerPoint Presentation</vt:lpstr>
      <vt:lpstr>PowerPoint Presentation</vt:lpstr>
      <vt:lpstr>PowerPoint Presentation</vt:lpstr>
      <vt:lpstr>Pickleball</vt:lpstr>
      <vt:lpstr>PowerPoint Presentation</vt:lpstr>
      <vt:lpstr>PowerPoint Presentation</vt:lpstr>
      <vt:lpstr>Duck Races </vt:lpstr>
      <vt:lpstr>PowerPoint Presentation</vt:lpstr>
      <vt:lpstr>PowerPoint Presentation</vt:lpstr>
      <vt:lpstr>PowerPoint Presentation</vt:lpstr>
      <vt:lpstr>PowerPoint Presentation</vt:lpstr>
      <vt:lpstr>Water Aerobics </vt:lpstr>
      <vt:lpstr>Sunday Bocce and cornhole</vt:lpstr>
      <vt:lpstr>PowerPoint Presentation</vt:lpstr>
      <vt:lpstr>PowerPoint Presentation</vt:lpstr>
      <vt:lpstr>PowerPoint Presentation</vt:lpstr>
      <vt:lpstr>Closing Dinner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Back Next season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Daroff</dc:creator>
  <cp:lastModifiedBy>Alan Daroff</cp:lastModifiedBy>
  <cp:revision>1</cp:revision>
  <dcterms:created xsi:type="dcterms:W3CDTF">2024-02-07T22:06:06Z</dcterms:created>
  <dcterms:modified xsi:type="dcterms:W3CDTF">2024-03-28T17:59:37Z</dcterms:modified>
</cp:coreProperties>
</file>