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9" r:id="rId3"/>
    <p:sldId id="280" r:id="rId4"/>
    <p:sldId id="278" r:id="rId5"/>
    <p:sldId id="257" r:id="rId6"/>
    <p:sldId id="275" r:id="rId7"/>
    <p:sldId id="264" r:id="rId8"/>
    <p:sldId id="276" r:id="rId9"/>
    <p:sldId id="268" r:id="rId10"/>
    <p:sldId id="265" r:id="rId11"/>
    <p:sldId id="270" r:id="rId12"/>
    <p:sldId id="271" r:id="rId13"/>
    <p:sldId id="266" r:id="rId14"/>
    <p:sldId id="267" r:id="rId15"/>
    <p:sldId id="281" r:id="rId16"/>
    <p:sldId id="258" r:id="rId17"/>
    <p:sldId id="260" r:id="rId18"/>
    <p:sldId id="261" r:id="rId19"/>
    <p:sldId id="263" r:id="rId20"/>
    <p:sldId id="284" r:id="rId21"/>
    <p:sldId id="262" r:id="rId22"/>
    <p:sldId id="259" r:id="rId23"/>
    <p:sldId id="269" r:id="rId24"/>
    <p:sldId id="272" r:id="rId25"/>
    <p:sldId id="283" r:id="rId26"/>
    <p:sldId id="274" r:id="rId27"/>
    <p:sldId id="273" r:id="rId28"/>
    <p:sldId id="277" r:id="rId29"/>
    <p:sldId id="289" r:id="rId30"/>
    <p:sldId id="286" r:id="rId31"/>
    <p:sldId id="287" r:id="rId32"/>
    <p:sldId id="288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A5B20-FF54-4B80-988F-14D74E63ACD3}" v="132" dt="2025-03-27T15:34:49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216" autoAdjust="0"/>
  </p:normalViewPr>
  <p:slideViewPr>
    <p:cSldViewPr snapToGrid="0">
      <p:cViewPr varScale="1">
        <p:scale>
          <a:sx n="67" d="100"/>
          <a:sy n="67" d="100"/>
        </p:scale>
        <p:origin x="77" y="59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Daroff" userId="7c4de57b3eb5ad16" providerId="LiveId" clId="{153A5B20-FF54-4B80-988F-14D74E63ACD3}"/>
    <pc:docChg chg="undo custSel addSld delSld modSld sldOrd modMainMaster modShowInfo">
      <pc:chgData name="Alan Daroff" userId="7c4de57b3eb5ad16" providerId="LiveId" clId="{153A5B20-FF54-4B80-988F-14D74E63ACD3}" dt="2025-03-27T15:34:49.360" v="1250"/>
      <pc:docMkLst>
        <pc:docMk/>
      </pc:docMkLst>
      <pc:sldChg chg="addSp modSp mod modTransition setBg setClrOvrMap">
        <pc:chgData name="Alan Daroff" userId="7c4de57b3eb5ad16" providerId="LiveId" clId="{153A5B20-FF54-4B80-988F-14D74E63ACD3}" dt="2025-03-27T15:34:49.360" v="1250"/>
        <pc:sldMkLst>
          <pc:docMk/>
          <pc:sldMk cId="89547709" sldId="256"/>
        </pc:sldMkLst>
        <pc:spChg chg="mod">
          <ac:chgData name="Alan Daroff" userId="7c4de57b3eb5ad16" providerId="LiveId" clId="{153A5B20-FF54-4B80-988F-14D74E63ACD3}" dt="2025-03-15T19:29:25.830" v="43" actId="20577"/>
          <ac:spMkLst>
            <pc:docMk/>
            <pc:sldMk cId="89547709" sldId="256"/>
            <ac:spMk id="2" creationId="{C3F03152-A0CE-4388-5876-7DE492BD2660}"/>
          </ac:spMkLst>
        </pc:spChg>
        <pc:spChg chg="mod">
          <ac:chgData name="Alan Daroff" userId="7c4de57b3eb5ad16" providerId="LiveId" clId="{153A5B20-FF54-4B80-988F-14D74E63ACD3}" dt="2025-03-15T19:28:48.098" v="3" actId="26606"/>
          <ac:spMkLst>
            <pc:docMk/>
            <pc:sldMk cId="89547709" sldId="256"/>
            <ac:spMk id="3" creationId="{D63BA8BE-E1D5-FAF9-D0AE-686DC72963B2}"/>
          </ac:spMkLst>
        </pc:spChg>
        <pc:spChg chg="add">
          <ac:chgData name="Alan Daroff" userId="7c4de57b3eb5ad16" providerId="LiveId" clId="{153A5B20-FF54-4B80-988F-14D74E63ACD3}" dt="2025-03-15T19:28:48.098" v="3" actId="26606"/>
          <ac:spMkLst>
            <pc:docMk/>
            <pc:sldMk cId="89547709" sldId="256"/>
            <ac:spMk id="10" creationId="{71B2258F-86CA-4D4D-8270-BC05FCDEBFB3}"/>
          </ac:spMkLst>
        </pc:spChg>
        <pc:picChg chg="add mod ord">
          <ac:chgData name="Alan Daroff" userId="7c4de57b3eb5ad16" providerId="LiveId" clId="{153A5B20-FF54-4B80-988F-14D74E63ACD3}" dt="2025-03-15T19:28:48.098" v="3" actId="26606"/>
          <ac:picMkLst>
            <pc:docMk/>
            <pc:sldMk cId="89547709" sldId="256"/>
            <ac:picMk id="5" creationId="{C67A7579-57C8-B6B4-1235-F508F4EBA920}"/>
          </ac:picMkLst>
        </pc:picChg>
      </pc:sldChg>
      <pc:sldChg chg="addSp delSp modSp new mod modTransition setBg">
        <pc:chgData name="Alan Daroff" userId="7c4de57b3eb5ad16" providerId="LiveId" clId="{153A5B20-FF54-4B80-988F-14D74E63ACD3}" dt="2025-03-16T18:53:52.701" v="983"/>
        <pc:sldMkLst>
          <pc:docMk/>
          <pc:sldMk cId="3465593617" sldId="257"/>
        </pc:sldMkLst>
        <pc:spChg chg="mod">
          <ac:chgData name="Alan Daroff" userId="7c4de57b3eb5ad16" providerId="LiveId" clId="{153A5B20-FF54-4B80-988F-14D74E63ACD3}" dt="2025-03-16T18:42:48.012" v="944" actId="26606"/>
          <ac:spMkLst>
            <pc:docMk/>
            <pc:sldMk cId="3465593617" sldId="257"/>
            <ac:spMk id="2" creationId="{9EA3CFD1-6596-D227-B721-8AE7C033E1C1}"/>
          </ac:spMkLst>
        </pc:spChg>
        <pc:grpChg chg="add">
          <ac:chgData name="Alan Daroff" userId="7c4de57b3eb5ad16" providerId="LiveId" clId="{153A5B20-FF54-4B80-988F-14D74E63ACD3}" dt="2025-03-16T18:42:48.012" v="944" actId="26606"/>
          <ac:grpSpMkLst>
            <pc:docMk/>
            <pc:sldMk cId="3465593617" sldId="257"/>
            <ac:grpSpMk id="10" creationId="{CA16F22E-4716-CA29-1F53-4AAD52955EF1}"/>
          </ac:grpSpMkLst>
        </pc:grpChg>
        <pc:picChg chg="add mod">
          <ac:chgData name="Alan Daroff" userId="7c4de57b3eb5ad16" providerId="LiveId" clId="{153A5B20-FF54-4B80-988F-14D74E63ACD3}" dt="2025-03-16T18:42:48.012" v="944" actId="26606"/>
          <ac:picMkLst>
            <pc:docMk/>
            <pc:sldMk cId="3465593617" sldId="257"/>
            <ac:picMk id="5" creationId="{BA613679-B1FA-CCC1-98BB-E9EF74974E0A}"/>
          </ac:picMkLst>
        </pc:picChg>
      </pc:sldChg>
      <pc:sldChg chg="addSp modSp new mod modTransition">
        <pc:chgData name="Alan Daroff" userId="7c4de57b3eb5ad16" providerId="LiveId" clId="{153A5B20-FF54-4B80-988F-14D74E63ACD3}" dt="2025-03-16T18:55:32.703" v="984"/>
        <pc:sldMkLst>
          <pc:docMk/>
          <pc:sldMk cId="1316387175" sldId="258"/>
        </pc:sldMkLst>
        <pc:spChg chg="mod">
          <ac:chgData name="Alan Daroff" userId="7c4de57b3eb5ad16" providerId="LiveId" clId="{153A5B20-FF54-4B80-988F-14D74E63ACD3}" dt="2025-03-15T19:31:25.076" v="91" actId="20577"/>
          <ac:spMkLst>
            <pc:docMk/>
            <pc:sldMk cId="1316387175" sldId="258"/>
            <ac:spMk id="2" creationId="{FFAA0C03-FC83-8A14-5972-A4D859EC82D8}"/>
          </ac:spMkLst>
        </pc:spChg>
        <pc:spChg chg="mod">
          <ac:chgData name="Alan Daroff" userId="7c4de57b3eb5ad16" providerId="LiveId" clId="{153A5B20-FF54-4B80-988F-14D74E63ACD3}" dt="2025-03-15T20:15:01.337" v="452" actId="14100"/>
          <ac:spMkLst>
            <pc:docMk/>
            <pc:sldMk cId="1316387175" sldId="258"/>
            <ac:spMk id="3" creationId="{9D71B95E-EF2A-7AA8-90C9-4E78B3DB750B}"/>
          </ac:spMkLst>
        </pc:spChg>
        <pc:picChg chg="add mod">
          <ac:chgData name="Alan Daroff" userId="7c4de57b3eb5ad16" providerId="LiveId" clId="{153A5B20-FF54-4B80-988F-14D74E63ACD3}" dt="2025-03-15T20:15:01.337" v="452" actId="14100"/>
          <ac:picMkLst>
            <pc:docMk/>
            <pc:sldMk cId="1316387175" sldId="258"/>
            <ac:picMk id="1026" creationId="{A7344BF5-1377-8FAE-30E6-F08ADE6F3F5A}"/>
          </ac:picMkLst>
        </pc:picChg>
      </pc:sldChg>
      <pc:sldChg chg="addSp delSp modSp new mod modTransition">
        <pc:chgData name="Alan Daroff" userId="7c4de57b3eb5ad16" providerId="LiveId" clId="{153A5B20-FF54-4B80-988F-14D74E63ACD3}" dt="2025-03-17T21:02:05.811" v="1022" actId="14100"/>
        <pc:sldMkLst>
          <pc:docMk/>
          <pc:sldMk cId="3448149291" sldId="259"/>
        </pc:sldMkLst>
        <pc:spChg chg="mod">
          <ac:chgData name="Alan Daroff" userId="7c4de57b3eb5ad16" providerId="LiveId" clId="{153A5B20-FF54-4B80-988F-14D74E63ACD3}" dt="2025-03-15T19:56:40.892" v="392" actId="122"/>
          <ac:spMkLst>
            <pc:docMk/>
            <pc:sldMk cId="3448149291" sldId="259"/>
            <ac:spMk id="2" creationId="{E0F5827C-91B8-6E00-22B8-D7B2621E5C62}"/>
          </ac:spMkLst>
        </pc:spChg>
        <pc:picChg chg="add mod">
          <ac:chgData name="Alan Daroff" userId="7c4de57b3eb5ad16" providerId="LiveId" clId="{153A5B20-FF54-4B80-988F-14D74E63ACD3}" dt="2025-03-17T21:02:05.811" v="1022" actId="14100"/>
          <ac:picMkLst>
            <pc:docMk/>
            <pc:sldMk cId="3448149291" sldId="259"/>
            <ac:picMk id="5" creationId="{B8885C27-6D88-605E-AFBE-DE2DF10DEA72}"/>
          </ac:picMkLst>
        </pc:picChg>
        <pc:picChg chg="add mod">
          <ac:chgData name="Alan Daroff" userId="7c4de57b3eb5ad16" providerId="LiveId" clId="{153A5B20-FF54-4B80-988F-14D74E63ACD3}" dt="2025-03-15T19:56:16.924" v="384" actId="1076"/>
          <ac:picMkLst>
            <pc:docMk/>
            <pc:sldMk cId="3448149291" sldId="259"/>
            <ac:picMk id="7" creationId="{6DCF04A9-88E1-1B18-D20E-6CCC560F3CF9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0:55:16.805" v="996" actId="14100"/>
        <pc:sldMkLst>
          <pc:docMk/>
          <pc:sldMk cId="4090863369" sldId="260"/>
        </pc:sldMkLst>
        <pc:spChg chg="mod">
          <ac:chgData name="Alan Daroff" userId="7c4de57b3eb5ad16" providerId="LiveId" clId="{153A5B20-FF54-4B80-988F-14D74E63ACD3}" dt="2025-03-15T19:40:46.661" v="200" actId="27636"/>
          <ac:spMkLst>
            <pc:docMk/>
            <pc:sldMk cId="4090863369" sldId="260"/>
            <ac:spMk id="2" creationId="{5BCC58F4-3F1A-D3DA-93F6-F9C73BAC0CF1}"/>
          </ac:spMkLst>
        </pc:spChg>
        <pc:picChg chg="add mod">
          <ac:chgData name="Alan Daroff" userId="7c4de57b3eb5ad16" providerId="LiveId" clId="{153A5B20-FF54-4B80-988F-14D74E63ACD3}" dt="2025-03-15T19:35:47.565" v="121" actId="14100"/>
          <ac:picMkLst>
            <pc:docMk/>
            <pc:sldMk cId="4090863369" sldId="260"/>
            <ac:picMk id="5" creationId="{F61EB474-1BC6-8E54-3AC6-57D8B2A94B65}"/>
          </ac:picMkLst>
        </pc:picChg>
        <pc:picChg chg="add mod">
          <ac:chgData name="Alan Daroff" userId="7c4de57b3eb5ad16" providerId="LiveId" clId="{153A5B20-FF54-4B80-988F-14D74E63ACD3}" dt="2025-03-15T19:35:37.541" v="119" actId="1076"/>
          <ac:picMkLst>
            <pc:docMk/>
            <pc:sldMk cId="4090863369" sldId="260"/>
            <ac:picMk id="7" creationId="{9021097D-CB1E-E0BD-64DA-A2DBE85401B9}"/>
          </ac:picMkLst>
        </pc:picChg>
        <pc:picChg chg="add mod">
          <ac:chgData name="Alan Daroff" userId="7c4de57b3eb5ad16" providerId="LiveId" clId="{153A5B20-FF54-4B80-988F-14D74E63ACD3}" dt="2025-03-17T20:55:16.805" v="996" actId="14100"/>
          <ac:picMkLst>
            <pc:docMk/>
            <pc:sldMk cId="4090863369" sldId="260"/>
            <ac:picMk id="9" creationId="{A9D9EAD3-4AB9-261F-7B34-C749E2C12A87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0:55:41.380" v="998" actId="14100"/>
        <pc:sldMkLst>
          <pc:docMk/>
          <pc:sldMk cId="3729599219" sldId="261"/>
        </pc:sldMkLst>
        <pc:picChg chg="add mod">
          <ac:chgData name="Alan Daroff" userId="7c4de57b3eb5ad16" providerId="LiveId" clId="{153A5B20-FF54-4B80-988F-14D74E63ACD3}" dt="2025-03-15T19:41:54.917" v="205" actId="1076"/>
          <ac:picMkLst>
            <pc:docMk/>
            <pc:sldMk cId="3729599219" sldId="261"/>
            <ac:picMk id="7" creationId="{52982987-5704-82A3-77AB-9254D49FA640}"/>
          </ac:picMkLst>
        </pc:picChg>
        <pc:picChg chg="add mod">
          <ac:chgData name="Alan Daroff" userId="7c4de57b3eb5ad16" providerId="LiveId" clId="{153A5B20-FF54-4B80-988F-14D74E63ACD3}" dt="2025-03-17T20:55:41.380" v="998" actId="14100"/>
          <ac:picMkLst>
            <pc:docMk/>
            <pc:sldMk cId="3729599219" sldId="261"/>
            <ac:picMk id="11" creationId="{C6D35E5C-E514-E867-F41F-22F20100E741}"/>
          </ac:picMkLst>
        </pc:picChg>
      </pc:sldChg>
      <pc:sldChg chg="addSp delSp modSp new mod modTransition setBg">
        <pc:chgData name="Alan Daroff" userId="7c4de57b3eb5ad16" providerId="LiveId" clId="{153A5B20-FF54-4B80-988F-14D74E63ACD3}" dt="2025-03-17T21:01:40.988" v="1021" actId="255"/>
        <pc:sldMkLst>
          <pc:docMk/>
          <pc:sldMk cId="2335403303" sldId="262"/>
        </pc:sldMkLst>
        <pc:spChg chg="mod">
          <ac:chgData name="Alan Daroff" userId="7c4de57b3eb5ad16" providerId="LiveId" clId="{153A5B20-FF54-4B80-988F-14D74E63ACD3}" dt="2025-03-17T21:01:40.988" v="1021" actId="255"/>
          <ac:spMkLst>
            <pc:docMk/>
            <pc:sldMk cId="2335403303" sldId="262"/>
            <ac:spMk id="2" creationId="{07F1FC6E-2996-2B9C-443B-8B8D16C739CF}"/>
          </ac:spMkLst>
        </pc:spChg>
        <pc:spChg chg="add">
          <ac:chgData name="Alan Daroff" userId="7c4de57b3eb5ad16" providerId="LiveId" clId="{153A5B20-FF54-4B80-988F-14D74E63ACD3}" dt="2025-03-17T21:01:10.600" v="1019" actId="26606"/>
          <ac:spMkLst>
            <pc:docMk/>
            <pc:sldMk cId="2335403303" sldId="262"/>
            <ac:spMk id="1041" creationId="{88CABB3E-1AE4-96C6-8C4D-97769AC038AA}"/>
          </ac:spMkLst>
        </pc:spChg>
        <pc:spChg chg="add">
          <ac:chgData name="Alan Daroff" userId="7c4de57b3eb5ad16" providerId="LiveId" clId="{153A5B20-FF54-4B80-988F-14D74E63ACD3}" dt="2025-03-17T21:01:10.600" v="1019" actId="26606"/>
          <ac:spMkLst>
            <pc:docMk/>
            <pc:sldMk cId="2335403303" sldId="262"/>
            <ac:spMk id="1044" creationId="{41AB65AE-A08D-4F43-8E53-5F1B8D842438}"/>
          </ac:spMkLst>
        </pc:spChg>
        <pc:picChg chg="add mod ord">
          <ac:chgData name="Alan Daroff" userId="7c4de57b3eb5ad16" providerId="LiveId" clId="{153A5B20-FF54-4B80-988F-14D74E63ACD3}" dt="2025-03-17T21:01:10.600" v="1019" actId="26606"/>
          <ac:picMkLst>
            <pc:docMk/>
            <pc:sldMk cId="2335403303" sldId="262"/>
            <ac:picMk id="5" creationId="{894F466A-BBC1-A1D2-FA27-7EF1837B1B0D}"/>
          </ac:picMkLst>
        </pc:picChg>
        <pc:picChg chg="add mod ord">
          <ac:chgData name="Alan Daroff" userId="7c4de57b3eb5ad16" providerId="LiveId" clId="{153A5B20-FF54-4B80-988F-14D74E63ACD3}" dt="2025-03-17T21:01:10.600" v="1019" actId="26606"/>
          <ac:picMkLst>
            <pc:docMk/>
            <pc:sldMk cId="2335403303" sldId="262"/>
            <ac:picMk id="1026" creationId="{3299F815-BA6F-2113-15D3-15FE01E8E0FA}"/>
          </ac:picMkLst>
        </pc:picChg>
      </pc:sldChg>
      <pc:sldChg chg="new del">
        <pc:chgData name="Alan Daroff" userId="7c4de57b3eb5ad16" providerId="LiveId" clId="{153A5B20-FF54-4B80-988F-14D74E63ACD3}" dt="2025-03-15T19:42:18.244" v="211" actId="2696"/>
        <pc:sldMkLst>
          <pc:docMk/>
          <pc:sldMk cId="2058656025" sldId="263"/>
        </pc:sldMkLst>
      </pc:sldChg>
      <pc:sldChg chg="addSp delSp modSp new mod modTransition">
        <pc:chgData name="Alan Daroff" userId="7c4de57b3eb5ad16" providerId="LiveId" clId="{153A5B20-FF54-4B80-988F-14D74E63ACD3}" dt="2025-03-17T20:56:03.632" v="1000" actId="14100"/>
        <pc:sldMkLst>
          <pc:docMk/>
          <pc:sldMk cId="2729156430" sldId="263"/>
        </pc:sldMkLst>
        <pc:picChg chg="add mod">
          <ac:chgData name="Alan Daroff" userId="7c4de57b3eb5ad16" providerId="LiveId" clId="{153A5B20-FF54-4B80-988F-14D74E63ACD3}" dt="2025-03-17T20:56:03.632" v="1000" actId="14100"/>
          <ac:picMkLst>
            <pc:docMk/>
            <pc:sldMk cId="2729156430" sldId="263"/>
            <ac:picMk id="4" creationId="{1ABCA84C-6007-83C6-2517-EDC33F2ACEE6}"/>
          </ac:picMkLst>
        </pc:picChg>
        <pc:picChg chg="add mod">
          <ac:chgData name="Alan Daroff" userId="7c4de57b3eb5ad16" providerId="LiveId" clId="{153A5B20-FF54-4B80-988F-14D74E63ACD3}" dt="2025-03-16T18:40:25.504" v="932" actId="14100"/>
          <ac:picMkLst>
            <pc:docMk/>
            <pc:sldMk cId="2729156430" sldId="263"/>
            <ac:picMk id="5" creationId="{A332BB10-77E0-79A7-41A1-181173CF5B2A}"/>
          </ac:picMkLst>
        </pc:picChg>
        <pc:picChg chg="add mod">
          <ac:chgData name="Alan Daroff" userId="7c4de57b3eb5ad16" providerId="LiveId" clId="{153A5B20-FF54-4B80-988F-14D74E63ACD3}" dt="2025-03-16T18:40:18.078" v="931" actId="1076"/>
          <ac:picMkLst>
            <pc:docMk/>
            <pc:sldMk cId="2729156430" sldId="263"/>
            <ac:picMk id="7" creationId="{7832B47B-7253-775F-F5CA-6A83FCA91190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1:09:00.987" v="1040"/>
        <pc:sldMkLst>
          <pc:docMk/>
          <pc:sldMk cId="1618107347" sldId="264"/>
        </pc:sldMkLst>
        <pc:spChg chg="mod">
          <ac:chgData name="Alan Daroff" userId="7c4de57b3eb5ad16" providerId="LiveId" clId="{153A5B20-FF54-4B80-988F-14D74E63ACD3}" dt="2025-03-15T19:51:48.558" v="337" actId="20577"/>
          <ac:spMkLst>
            <pc:docMk/>
            <pc:sldMk cId="1618107347" sldId="264"/>
            <ac:spMk id="2" creationId="{6C693580-52D1-F2C2-2D92-45A4B2991C5C}"/>
          </ac:spMkLst>
        </pc:spChg>
        <pc:picChg chg="add mod">
          <ac:chgData name="Alan Daroff" userId="7c4de57b3eb5ad16" providerId="LiveId" clId="{153A5B20-FF54-4B80-988F-14D74E63ACD3}" dt="2025-03-15T19:46:59.708" v="267" actId="1076"/>
          <ac:picMkLst>
            <pc:docMk/>
            <pc:sldMk cId="1618107347" sldId="264"/>
            <ac:picMk id="5" creationId="{D2F2440D-A41E-64FF-97A2-69062CA62298}"/>
          </ac:picMkLst>
        </pc:picChg>
        <pc:picChg chg="add mod">
          <ac:chgData name="Alan Daroff" userId="7c4de57b3eb5ad16" providerId="LiveId" clId="{153A5B20-FF54-4B80-988F-14D74E63ACD3}" dt="2025-03-15T19:47:16.308" v="271" actId="1076"/>
          <ac:picMkLst>
            <pc:docMk/>
            <pc:sldMk cId="1618107347" sldId="264"/>
            <ac:picMk id="7" creationId="{B4456538-5A95-3BAE-0C77-22CB12E1C161}"/>
          </ac:picMkLst>
        </pc:picChg>
      </pc:sldChg>
      <pc:sldChg chg="addSp delSp modSp new mod modTransition">
        <pc:chgData name="Alan Daroff" userId="7c4de57b3eb5ad16" providerId="LiveId" clId="{153A5B20-FF54-4B80-988F-14D74E63ACD3}" dt="2025-03-20T13:38:53.602" v="1054" actId="14100"/>
        <pc:sldMkLst>
          <pc:docMk/>
          <pc:sldMk cId="128470394" sldId="265"/>
        </pc:sldMkLst>
        <pc:spChg chg="mod">
          <ac:chgData name="Alan Daroff" userId="7c4de57b3eb5ad16" providerId="LiveId" clId="{153A5B20-FF54-4B80-988F-14D74E63ACD3}" dt="2025-03-15T19:48:37.398" v="285" actId="27636"/>
          <ac:spMkLst>
            <pc:docMk/>
            <pc:sldMk cId="128470394" sldId="265"/>
            <ac:spMk id="2" creationId="{67CF96AA-BC03-3374-AE77-347F2C9C7D5F}"/>
          </ac:spMkLst>
        </pc:spChg>
        <pc:picChg chg="add mod">
          <ac:chgData name="Alan Daroff" userId="7c4de57b3eb5ad16" providerId="LiveId" clId="{153A5B20-FF54-4B80-988F-14D74E63ACD3}" dt="2025-03-20T13:38:53.602" v="1054" actId="14100"/>
          <ac:picMkLst>
            <pc:docMk/>
            <pc:sldMk cId="128470394" sldId="265"/>
            <ac:picMk id="7" creationId="{3B8E668C-CC73-2086-45A3-E59A4D07A034}"/>
          </ac:picMkLst>
        </pc:picChg>
        <pc:picChg chg="add mod">
          <ac:chgData name="Alan Daroff" userId="7c4de57b3eb5ad16" providerId="LiveId" clId="{153A5B20-FF54-4B80-988F-14D74E63ACD3}" dt="2025-03-20T13:38:32.772" v="1051" actId="14100"/>
          <ac:picMkLst>
            <pc:docMk/>
            <pc:sldMk cId="128470394" sldId="265"/>
            <ac:picMk id="8" creationId="{FC0B04F8-4C8A-BBC5-E2A2-936858A93338}"/>
          </ac:picMkLst>
        </pc:picChg>
      </pc:sldChg>
      <pc:sldChg chg="addSp delSp modSp new mod modTransition">
        <pc:chgData name="Alan Daroff" userId="7c4de57b3eb5ad16" providerId="LiveId" clId="{153A5B20-FF54-4B80-988F-14D74E63ACD3}" dt="2025-03-16T15:47:30.301" v="777"/>
        <pc:sldMkLst>
          <pc:docMk/>
          <pc:sldMk cId="1643027810" sldId="266"/>
        </pc:sldMkLst>
        <pc:spChg chg="mod">
          <ac:chgData name="Alan Daroff" userId="7c4de57b3eb5ad16" providerId="LiveId" clId="{153A5B20-FF54-4B80-988F-14D74E63ACD3}" dt="2025-03-15T19:49:35.063" v="302" actId="255"/>
          <ac:spMkLst>
            <pc:docMk/>
            <pc:sldMk cId="1643027810" sldId="266"/>
            <ac:spMk id="2" creationId="{AF7E0305-B700-5FC8-4633-376590DE680F}"/>
          </ac:spMkLst>
        </pc:spChg>
        <pc:picChg chg="add mod">
          <ac:chgData name="Alan Daroff" userId="7c4de57b3eb5ad16" providerId="LiveId" clId="{153A5B20-FF54-4B80-988F-14D74E63ACD3}" dt="2025-03-16T14:05:26.734" v="683" actId="14100"/>
          <ac:picMkLst>
            <pc:docMk/>
            <pc:sldMk cId="1643027810" sldId="266"/>
            <ac:picMk id="4" creationId="{91E79436-FB41-1979-882A-8C8E96EEE7D7}"/>
          </ac:picMkLst>
        </pc:picChg>
        <pc:picChg chg="add mod">
          <ac:chgData name="Alan Daroff" userId="7c4de57b3eb5ad16" providerId="LiveId" clId="{153A5B20-FF54-4B80-988F-14D74E63ACD3}" dt="2025-03-16T14:05:43.136" v="687" actId="14100"/>
          <ac:picMkLst>
            <pc:docMk/>
            <pc:sldMk cId="1643027810" sldId="266"/>
            <ac:picMk id="5" creationId="{1D8E35F4-E4AC-7E07-DE16-40750D8400D6}"/>
          </ac:picMkLst>
        </pc:picChg>
      </pc:sldChg>
      <pc:sldChg chg="addSp delSp modSp new mod modTransition setBg">
        <pc:chgData name="Alan Daroff" userId="7c4de57b3eb5ad16" providerId="LiveId" clId="{153A5B20-FF54-4B80-988F-14D74E63ACD3}" dt="2025-03-20T13:46:00.244" v="1074"/>
        <pc:sldMkLst>
          <pc:docMk/>
          <pc:sldMk cId="3011118467" sldId="267"/>
        </pc:sldMkLst>
        <pc:spChg chg="mod">
          <ac:chgData name="Alan Daroff" userId="7c4de57b3eb5ad16" providerId="LiveId" clId="{153A5B20-FF54-4B80-988F-14D74E63ACD3}" dt="2025-03-20T13:45:23.031" v="1072" actId="26606"/>
          <ac:spMkLst>
            <pc:docMk/>
            <pc:sldMk cId="3011118467" sldId="267"/>
            <ac:spMk id="2" creationId="{A035FC60-5739-E972-FC85-0F656BD19ED1}"/>
          </ac:spMkLst>
        </pc:spChg>
        <pc:spChg chg="add">
          <ac:chgData name="Alan Daroff" userId="7c4de57b3eb5ad16" providerId="LiveId" clId="{153A5B20-FF54-4B80-988F-14D74E63ACD3}" dt="2025-03-20T13:45:23.031" v="1072" actId="26606"/>
          <ac:spMkLst>
            <pc:docMk/>
            <pc:sldMk cId="3011118467" sldId="267"/>
            <ac:spMk id="14" creationId="{FA69AAE0-49D5-4C8B-8BA2-55898C00E05E}"/>
          </ac:spMkLst>
        </pc:spChg>
        <pc:picChg chg="add mod">
          <ac:chgData name="Alan Daroff" userId="7c4de57b3eb5ad16" providerId="LiveId" clId="{153A5B20-FF54-4B80-988F-14D74E63ACD3}" dt="2025-03-20T13:45:23.031" v="1072" actId="26606"/>
          <ac:picMkLst>
            <pc:docMk/>
            <pc:sldMk cId="3011118467" sldId="267"/>
            <ac:picMk id="7" creationId="{6ECD64DB-72F7-146B-3DD9-6865F8A0E055}"/>
          </ac:picMkLst>
        </pc:picChg>
        <pc:picChg chg="add mod ord">
          <ac:chgData name="Alan Daroff" userId="7c4de57b3eb5ad16" providerId="LiveId" clId="{153A5B20-FF54-4B80-988F-14D74E63ACD3}" dt="2025-03-20T13:45:23.031" v="1072" actId="26606"/>
          <ac:picMkLst>
            <pc:docMk/>
            <pc:sldMk cId="3011118467" sldId="267"/>
            <ac:picMk id="9" creationId="{937493ED-E4B2-FC88-091B-710F39D4B071}"/>
          </ac:picMkLst>
        </pc:picChg>
      </pc:sldChg>
      <pc:sldChg chg="addSp delSp modSp new mod modTransition">
        <pc:chgData name="Alan Daroff" userId="7c4de57b3eb5ad16" providerId="LiveId" clId="{153A5B20-FF54-4B80-988F-14D74E63ACD3}" dt="2025-03-17T20:54:07.465" v="992" actId="14100"/>
        <pc:sldMkLst>
          <pc:docMk/>
          <pc:sldMk cId="3744602140" sldId="268"/>
        </pc:sldMkLst>
        <pc:spChg chg="mod">
          <ac:chgData name="Alan Daroff" userId="7c4de57b3eb5ad16" providerId="LiveId" clId="{153A5B20-FF54-4B80-988F-14D74E63ACD3}" dt="2025-03-15T19:53:50.361" v="367" actId="122"/>
          <ac:spMkLst>
            <pc:docMk/>
            <pc:sldMk cId="3744602140" sldId="268"/>
            <ac:spMk id="2" creationId="{9CBB6431-3983-2377-D849-4D4E1357F200}"/>
          </ac:spMkLst>
        </pc:spChg>
        <pc:picChg chg="add mod">
          <ac:chgData name="Alan Daroff" userId="7c4de57b3eb5ad16" providerId="LiveId" clId="{153A5B20-FF54-4B80-988F-14D74E63ACD3}" dt="2025-03-17T20:53:55.914" v="990" actId="14100"/>
          <ac:picMkLst>
            <pc:docMk/>
            <pc:sldMk cId="3744602140" sldId="268"/>
            <ac:picMk id="5" creationId="{F75EAD8B-39B5-7E4D-9D8F-0E08F734034D}"/>
          </ac:picMkLst>
        </pc:picChg>
        <pc:picChg chg="add mod">
          <ac:chgData name="Alan Daroff" userId="7c4de57b3eb5ad16" providerId="LiveId" clId="{153A5B20-FF54-4B80-988F-14D74E63ACD3}" dt="2025-03-15T19:54:53.603" v="378" actId="1076"/>
          <ac:picMkLst>
            <pc:docMk/>
            <pc:sldMk cId="3744602140" sldId="268"/>
            <ac:picMk id="7" creationId="{23D476F2-FEA3-D650-778E-396AFC50F32B}"/>
          </ac:picMkLst>
        </pc:picChg>
        <pc:picChg chg="add mod">
          <ac:chgData name="Alan Daroff" userId="7c4de57b3eb5ad16" providerId="LiveId" clId="{153A5B20-FF54-4B80-988F-14D74E63ACD3}" dt="2025-03-17T20:54:07.465" v="992" actId="14100"/>
          <ac:picMkLst>
            <pc:docMk/>
            <pc:sldMk cId="3744602140" sldId="268"/>
            <ac:picMk id="9" creationId="{07CA4285-6E04-9058-FB32-75F42B55F406}"/>
          </ac:picMkLst>
        </pc:picChg>
      </pc:sldChg>
      <pc:sldChg chg="addSp delSp modSp new mod modTransition">
        <pc:chgData name="Alan Daroff" userId="7c4de57b3eb5ad16" providerId="LiveId" clId="{153A5B20-FF54-4B80-988F-14D74E63ACD3}" dt="2025-03-17T21:02:20.533" v="1023" actId="14100"/>
        <pc:sldMkLst>
          <pc:docMk/>
          <pc:sldMk cId="817430143" sldId="269"/>
        </pc:sldMkLst>
        <pc:picChg chg="add mod">
          <ac:chgData name="Alan Daroff" userId="7c4de57b3eb5ad16" providerId="LiveId" clId="{153A5B20-FF54-4B80-988F-14D74E63ACD3}" dt="2025-03-17T21:02:20.533" v="1023" actId="14100"/>
          <ac:picMkLst>
            <pc:docMk/>
            <pc:sldMk cId="817430143" sldId="269"/>
            <ac:picMk id="5" creationId="{99050046-A2D6-C2A1-2D53-767746FA00A7}"/>
          </ac:picMkLst>
        </pc:picChg>
        <pc:picChg chg="add mod">
          <ac:chgData name="Alan Daroff" userId="7c4de57b3eb5ad16" providerId="LiveId" clId="{153A5B20-FF54-4B80-988F-14D74E63ACD3}" dt="2025-03-15T20:03:23.621" v="447" actId="1076"/>
          <ac:picMkLst>
            <pc:docMk/>
            <pc:sldMk cId="817430143" sldId="269"/>
            <ac:picMk id="7" creationId="{F7FBAD3C-75FC-E441-8417-929B161C51C5}"/>
          </ac:picMkLst>
        </pc:picChg>
      </pc:sldChg>
      <pc:sldChg chg="addSp delSp modSp new mod modTransition">
        <pc:chgData name="Alan Daroff" userId="7c4de57b3eb5ad16" providerId="LiveId" clId="{153A5B20-FF54-4B80-988F-14D74E63ACD3}" dt="2025-03-17T21:09:23.080" v="1041"/>
        <pc:sldMkLst>
          <pc:docMk/>
          <pc:sldMk cId="1441318885" sldId="270"/>
        </pc:sldMkLst>
        <pc:spChg chg="mod">
          <ac:chgData name="Alan Daroff" userId="7c4de57b3eb5ad16" providerId="LiveId" clId="{153A5B20-FF54-4B80-988F-14D74E63ACD3}" dt="2025-03-15T19:59:13.853" v="423" actId="122"/>
          <ac:spMkLst>
            <pc:docMk/>
            <pc:sldMk cId="1441318885" sldId="270"/>
            <ac:spMk id="2" creationId="{B6A792CC-768E-46C8-F362-9897BD001D38}"/>
          </ac:spMkLst>
        </pc:spChg>
        <pc:spChg chg="add mod">
          <ac:chgData name="Alan Daroff" userId="7c4de57b3eb5ad16" providerId="LiveId" clId="{153A5B20-FF54-4B80-988F-14D74E63ACD3}" dt="2025-03-15T19:59:46.925" v="427" actId="21"/>
          <ac:spMkLst>
            <pc:docMk/>
            <pc:sldMk cId="1441318885" sldId="270"/>
            <ac:spMk id="9" creationId="{0094A3E9-79A3-191C-5CBD-FA46E8FC0F69}"/>
          </ac:spMkLst>
        </pc:spChg>
        <pc:picChg chg="add mod">
          <ac:chgData name="Alan Daroff" userId="7c4de57b3eb5ad16" providerId="LiveId" clId="{153A5B20-FF54-4B80-988F-14D74E63ACD3}" dt="2025-03-15T20:00:00.988" v="429" actId="14100"/>
          <ac:picMkLst>
            <pc:docMk/>
            <pc:sldMk cId="1441318885" sldId="270"/>
            <ac:picMk id="7" creationId="{6FF37144-FFA1-F489-88C3-5E87D5614A61}"/>
          </ac:picMkLst>
        </pc:picChg>
      </pc:sldChg>
      <pc:sldChg chg="addSp delSp modSp new mod modTransition">
        <pc:chgData name="Alan Daroff" userId="7c4de57b3eb5ad16" providerId="LiveId" clId="{153A5B20-FF54-4B80-988F-14D74E63ACD3}" dt="2025-03-16T15:47:30.301" v="777"/>
        <pc:sldMkLst>
          <pc:docMk/>
          <pc:sldMk cId="1121365954" sldId="271"/>
        </pc:sldMkLst>
        <pc:picChg chg="add mod">
          <ac:chgData name="Alan Daroff" userId="7c4de57b3eb5ad16" providerId="LiveId" clId="{153A5B20-FF54-4B80-988F-14D74E63ACD3}" dt="2025-03-15T20:00:28.598" v="432" actId="1076"/>
          <ac:picMkLst>
            <pc:docMk/>
            <pc:sldMk cId="1121365954" sldId="271"/>
            <ac:picMk id="4" creationId="{9A1F7A3B-C393-1449-5E2A-815C58F5BB71}"/>
          </ac:picMkLst>
        </pc:picChg>
        <pc:picChg chg="add mod">
          <ac:chgData name="Alan Daroff" userId="7c4de57b3eb5ad16" providerId="LiveId" clId="{153A5B20-FF54-4B80-988F-14D74E63ACD3}" dt="2025-03-15T20:01:21.731" v="440" actId="14100"/>
          <ac:picMkLst>
            <pc:docMk/>
            <pc:sldMk cId="1121365954" sldId="271"/>
            <ac:picMk id="6" creationId="{26D6EF79-ADBB-1537-77E3-624EF1D52F56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6T15:47:30.301" v="777"/>
        <pc:sldMkLst>
          <pc:docMk/>
          <pc:sldMk cId="3218507252" sldId="272"/>
        </pc:sldMkLst>
        <pc:spChg chg="mod">
          <ac:chgData name="Alan Daroff" userId="7c4de57b3eb5ad16" providerId="LiveId" clId="{153A5B20-FF54-4B80-988F-14D74E63ACD3}" dt="2025-03-16T13:43:38.240" v="471" actId="122"/>
          <ac:spMkLst>
            <pc:docMk/>
            <pc:sldMk cId="3218507252" sldId="272"/>
            <ac:spMk id="2" creationId="{6E5FCFBC-A725-A0AE-301E-5356C5026D57}"/>
          </ac:spMkLst>
        </pc:spChg>
        <pc:picChg chg="add mod">
          <ac:chgData name="Alan Daroff" userId="7c4de57b3eb5ad16" providerId="LiveId" clId="{153A5B20-FF54-4B80-988F-14D74E63ACD3}" dt="2025-03-16T13:48:20.186" v="517" actId="14100"/>
          <ac:picMkLst>
            <pc:docMk/>
            <pc:sldMk cId="3218507252" sldId="272"/>
            <ac:picMk id="9" creationId="{7D6FCD81-8B24-CFB9-5FD8-DC99F90D35F5}"/>
          </ac:picMkLst>
        </pc:picChg>
        <pc:picChg chg="add mod">
          <ac:chgData name="Alan Daroff" userId="7c4de57b3eb5ad16" providerId="LiveId" clId="{153A5B20-FF54-4B80-988F-14D74E63ACD3}" dt="2025-03-16T13:48:14.430" v="516" actId="14100"/>
          <ac:picMkLst>
            <pc:docMk/>
            <pc:sldMk cId="3218507252" sldId="272"/>
            <ac:picMk id="11" creationId="{81352885-14B3-6419-0893-61FD4B5DAE63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1:04:21.728" v="1035" actId="14100"/>
        <pc:sldMkLst>
          <pc:docMk/>
          <pc:sldMk cId="593602754" sldId="273"/>
        </pc:sldMkLst>
        <pc:picChg chg="add mod">
          <ac:chgData name="Alan Daroff" userId="7c4de57b3eb5ad16" providerId="LiveId" clId="{153A5B20-FF54-4B80-988F-14D74E63ACD3}" dt="2025-03-16T13:45:29.194" v="489" actId="14100"/>
          <ac:picMkLst>
            <pc:docMk/>
            <pc:sldMk cId="593602754" sldId="273"/>
            <ac:picMk id="5" creationId="{9239FDF1-B5EE-4A76-6D44-61262ADF5BD5}"/>
          </ac:picMkLst>
        </pc:picChg>
        <pc:picChg chg="add mod">
          <ac:chgData name="Alan Daroff" userId="7c4de57b3eb5ad16" providerId="LiveId" clId="{153A5B20-FF54-4B80-988F-14D74E63ACD3}" dt="2025-03-17T21:04:21.728" v="1035" actId="14100"/>
          <ac:picMkLst>
            <pc:docMk/>
            <pc:sldMk cId="593602754" sldId="273"/>
            <ac:picMk id="7" creationId="{89FDBAAB-07AE-FE92-A4E4-8EDF52001B81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00:32:05.368" v="988"/>
        <pc:sldMkLst>
          <pc:docMk/>
          <pc:sldMk cId="1331653124" sldId="274"/>
        </pc:sldMkLst>
        <pc:picChg chg="add mod">
          <ac:chgData name="Alan Daroff" userId="7c4de57b3eb5ad16" providerId="LiveId" clId="{153A5B20-FF54-4B80-988F-14D74E63ACD3}" dt="2025-03-16T13:47:26.358" v="508" actId="14100"/>
          <ac:picMkLst>
            <pc:docMk/>
            <pc:sldMk cId="1331653124" sldId="274"/>
            <ac:picMk id="5" creationId="{0EFA3DE4-8CD6-DBC5-5F7B-5595F0E0BC64}"/>
          </ac:picMkLst>
        </pc:picChg>
        <pc:picChg chg="add mod">
          <ac:chgData name="Alan Daroff" userId="7c4de57b3eb5ad16" providerId="LiveId" clId="{153A5B20-FF54-4B80-988F-14D74E63ACD3}" dt="2025-03-16T13:47:19.038" v="507" actId="14100"/>
          <ac:picMkLst>
            <pc:docMk/>
            <pc:sldMk cId="1331653124" sldId="274"/>
            <ac:picMk id="7" creationId="{CBCDFF02-1094-85A2-AF1C-C4F3DF8D77A9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6T18:53:28.199" v="980"/>
        <pc:sldMkLst>
          <pc:docMk/>
          <pc:sldMk cId="2188179848" sldId="275"/>
        </pc:sldMkLst>
        <pc:spChg chg="mod">
          <ac:chgData name="Alan Daroff" userId="7c4de57b3eb5ad16" providerId="LiveId" clId="{153A5B20-FF54-4B80-988F-14D74E63ACD3}" dt="2025-03-16T13:49:08.773" v="534" actId="122"/>
          <ac:spMkLst>
            <pc:docMk/>
            <pc:sldMk cId="2188179848" sldId="275"/>
            <ac:spMk id="2" creationId="{00A2B08B-EDD2-C6EB-47A8-717307E39777}"/>
          </ac:spMkLst>
        </pc:spChg>
        <pc:picChg chg="add mod">
          <ac:chgData name="Alan Daroff" userId="7c4de57b3eb5ad16" providerId="LiveId" clId="{153A5B20-FF54-4B80-988F-14D74E63ACD3}" dt="2025-03-16T13:49:23.720" v="538" actId="1076"/>
          <ac:picMkLst>
            <pc:docMk/>
            <pc:sldMk cId="2188179848" sldId="275"/>
            <ac:picMk id="5" creationId="{2A7DCFD7-A948-7495-E0DE-BE9971E07233}"/>
          </ac:picMkLst>
        </pc:picChg>
        <pc:picChg chg="add mod">
          <ac:chgData name="Alan Daroff" userId="7c4de57b3eb5ad16" providerId="LiveId" clId="{153A5B20-FF54-4B80-988F-14D74E63ACD3}" dt="2025-03-16T13:50:10.122" v="545" actId="14100"/>
          <ac:picMkLst>
            <pc:docMk/>
            <pc:sldMk cId="2188179848" sldId="275"/>
            <ac:picMk id="7" creationId="{07ACB941-CA4F-B6A6-5B13-F2995AD65A94}"/>
          </ac:picMkLst>
        </pc:picChg>
      </pc:sldChg>
      <pc:sldChg chg="addSp delSp modSp new mod ord modTransition setBg">
        <pc:chgData name="Alan Daroff" userId="7c4de57b3eb5ad16" providerId="LiveId" clId="{153A5B20-FF54-4B80-988F-14D74E63ACD3}" dt="2025-03-16T18:48:01.110" v="970" actId="14100"/>
        <pc:sldMkLst>
          <pc:docMk/>
          <pc:sldMk cId="3457715940" sldId="276"/>
        </pc:sldMkLst>
        <pc:spChg chg="mod ord">
          <ac:chgData name="Alan Daroff" userId="7c4de57b3eb5ad16" providerId="LiveId" clId="{153A5B20-FF54-4B80-988F-14D74E63ACD3}" dt="2025-03-16T18:45:00.282" v="950" actId="26606"/>
          <ac:spMkLst>
            <pc:docMk/>
            <pc:sldMk cId="3457715940" sldId="276"/>
            <ac:spMk id="2" creationId="{2AD8F08C-A45E-6732-35D6-B416D168BD8F}"/>
          </ac:spMkLst>
        </pc:spChg>
        <pc:grpChg chg="add">
          <ac:chgData name="Alan Daroff" userId="7c4de57b3eb5ad16" providerId="LiveId" clId="{153A5B20-FF54-4B80-988F-14D74E63ACD3}" dt="2025-03-16T18:45:00.282" v="950" actId="26606"/>
          <ac:grpSpMkLst>
            <pc:docMk/>
            <pc:sldMk cId="3457715940" sldId="276"/>
            <ac:grpSpMk id="35" creationId="{B0F380AC-9202-53E9-8D39-90E7C2AC7550}"/>
          </ac:grpSpMkLst>
        </pc:grpChg>
        <pc:picChg chg="add mod">
          <ac:chgData name="Alan Daroff" userId="7c4de57b3eb5ad16" providerId="LiveId" clId="{153A5B20-FF54-4B80-988F-14D74E63ACD3}" dt="2025-03-16T18:48:01.110" v="970" actId="14100"/>
          <ac:picMkLst>
            <pc:docMk/>
            <pc:sldMk cId="3457715940" sldId="276"/>
            <ac:picMk id="8" creationId="{B729F897-DCF2-85A2-7BB5-B1079A9AF3A1}"/>
          </ac:picMkLst>
        </pc:picChg>
        <pc:picChg chg="add mod">
          <ac:chgData name="Alan Daroff" userId="7c4de57b3eb5ad16" providerId="LiveId" clId="{153A5B20-FF54-4B80-988F-14D74E63ACD3}" dt="2025-03-16T18:47:55.422" v="969" actId="14100"/>
          <ac:picMkLst>
            <pc:docMk/>
            <pc:sldMk cId="3457715940" sldId="276"/>
            <ac:picMk id="10" creationId="{E10EEA61-192D-4842-8C41-B68362787671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27T15:30:27.597" v="1241"/>
        <pc:sldMkLst>
          <pc:docMk/>
          <pc:sldMk cId="3763982282" sldId="277"/>
        </pc:sldMkLst>
        <pc:spChg chg="mod">
          <ac:chgData name="Alan Daroff" userId="7c4de57b3eb5ad16" providerId="LiveId" clId="{153A5B20-FF54-4B80-988F-14D74E63ACD3}" dt="2025-03-16T13:57:09.670" v="605" actId="20577"/>
          <ac:spMkLst>
            <pc:docMk/>
            <pc:sldMk cId="3763982282" sldId="277"/>
            <ac:spMk id="2" creationId="{8C38F534-4193-A846-C02C-4B2C2CB95218}"/>
          </ac:spMkLst>
        </pc:spChg>
        <pc:picChg chg="add mod">
          <ac:chgData name="Alan Daroff" userId="7c4de57b3eb5ad16" providerId="LiveId" clId="{153A5B20-FF54-4B80-988F-14D74E63ACD3}" dt="2025-03-16T13:56:49.273" v="580" actId="962"/>
          <ac:picMkLst>
            <pc:docMk/>
            <pc:sldMk cId="3763982282" sldId="277"/>
            <ac:picMk id="5" creationId="{479659BF-A8AD-6D20-F11D-A0061985042E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1:08:37.252" v="1039" actId="14100"/>
        <pc:sldMkLst>
          <pc:docMk/>
          <pc:sldMk cId="2872500745" sldId="278"/>
        </pc:sldMkLst>
        <pc:picChg chg="add mod">
          <ac:chgData name="Alan Daroff" userId="7c4de57b3eb5ad16" providerId="LiveId" clId="{153A5B20-FF54-4B80-988F-14D74E63ACD3}" dt="2025-03-17T21:08:37.252" v="1039" actId="14100"/>
          <ac:picMkLst>
            <pc:docMk/>
            <pc:sldMk cId="2872500745" sldId="278"/>
            <ac:picMk id="5" creationId="{6009E305-EFB2-31E8-D476-251F76E4844C}"/>
          </ac:picMkLst>
        </pc:picChg>
        <pc:picChg chg="add mod">
          <ac:chgData name="Alan Daroff" userId="7c4de57b3eb5ad16" providerId="LiveId" clId="{153A5B20-FF54-4B80-988F-14D74E63ACD3}" dt="2025-03-17T21:08:28.450" v="1038" actId="1076"/>
          <ac:picMkLst>
            <pc:docMk/>
            <pc:sldMk cId="2872500745" sldId="278"/>
            <ac:picMk id="7" creationId="{167E342C-E14B-9744-87DA-88A73EA7B5F2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1:08:18.880" v="1037" actId="14100"/>
        <pc:sldMkLst>
          <pc:docMk/>
          <pc:sldMk cId="2040004678" sldId="279"/>
        </pc:sldMkLst>
        <pc:spChg chg="mod">
          <ac:chgData name="Alan Daroff" userId="7c4de57b3eb5ad16" providerId="LiveId" clId="{153A5B20-FF54-4B80-988F-14D74E63ACD3}" dt="2025-03-16T14:01:19.660" v="659" actId="122"/>
          <ac:spMkLst>
            <pc:docMk/>
            <pc:sldMk cId="2040004678" sldId="279"/>
            <ac:spMk id="2" creationId="{856923CA-3949-DA8A-84B9-D8758BC2897B}"/>
          </ac:spMkLst>
        </pc:spChg>
        <pc:picChg chg="add mod">
          <ac:chgData name="Alan Daroff" userId="7c4de57b3eb5ad16" providerId="LiveId" clId="{153A5B20-FF54-4B80-988F-14D74E63ACD3}" dt="2025-03-17T21:08:10.161" v="1036" actId="14100"/>
          <ac:picMkLst>
            <pc:docMk/>
            <pc:sldMk cId="2040004678" sldId="279"/>
            <ac:picMk id="5" creationId="{3C400652-8358-8E39-111B-7EB8628E05FF}"/>
          </ac:picMkLst>
        </pc:picChg>
        <pc:picChg chg="add mod">
          <ac:chgData name="Alan Daroff" userId="7c4de57b3eb5ad16" providerId="LiveId" clId="{153A5B20-FF54-4B80-988F-14D74E63ACD3}" dt="2025-03-16T14:00:38.054" v="638" actId="1076"/>
          <ac:picMkLst>
            <pc:docMk/>
            <pc:sldMk cId="2040004678" sldId="279"/>
            <ac:picMk id="7" creationId="{4C9D0C60-5D3C-9355-2E1D-C1CE8F7A3724}"/>
          </ac:picMkLst>
        </pc:picChg>
        <pc:picChg chg="add mod">
          <ac:chgData name="Alan Daroff" userId="7c4de57b3eb5ad16" providerId="LiveId" clId="{153A5B20-FF54-4B80-988F-14D74E63ACD3}" dt="2025-03-17T21:08:18.880" v="1037" actId="14100"/>
          <ac:picMkLst>
            <pc:docMk/>
            <pc:sldMk cId="2040004678" sldId="279"/>
            <ac:picMk id="9" creationId="{59FD0FEC-934C-1542-734C-D1BCC071F53A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6T18:49:42.852" v="972"/>
        <pc:sldMkLst>
          <pc:docMk/>
          <pc:sldMk cId="2165907625" sldId="280"/>
        </pc:sldMkLst>
        <pc:picChg chg="add mod">
          <ac:chgData name="Alan Daroff" userId="7c4de57b3eb5ad16" providerId="LiveId" clId="{153A5B20-FF54-4B80-988F-14D74E63ACD3}" dt="2025-03-16T14:02:04.262" v="671" actId="1076"/>
          <ac:picMkLst>
            <pc:docMk/>
            <pc:sldMk cId="2165907625" sldId="280"/>
            <ac:picMk id="5" creationId="{4F5ED00D-E6E4-3EAB-78A1-7A9E8EBA57F4}"/>
          </ac:picMkLst>
        </pc:picChg>
        <pc:picChg chg="add mod">
          <ac:chgData name="Alan Daroff" userId="7c4de57b3eb5ad16" providerId="LiveId" clId="{153A5B20-FF54-4B80-988F-14D74E63ACD3}" dt="2025-03-16T14:01:56.944" v="668" actId="1076"/>
          <ac:picMkLst>
            <pc:docMk/>
            <pc:sldMk cId="2165907625" sldId="280"/>
            <ac:picMk id="7" creationId="{0A59D6E7-B66F-D30F-9768-0785C4637259}"/>
          </ac:picMkLst>
        </pc:picChg>
      </pc:sldChg>
      <pc:sldChg chg="modSp new mod ord modTransition">
        <pc:chgData name="Alan Daroff" userId="7c4de57b3eb5ad16" providerId="LiveId" clId="{153A5B20-FF54-4B80-988F-14D74E63ACD3}" dt="2025-03-16T15:47:30.301" v="777"/>
        <pc:sldMkLst>
          <pc:docMk/>
          <pc:sldMk cId="674672721" sldId="281"/>
        </pc:sldMkLst>
        <pc:spChg chg="mod">
          <ac:chgData name="Alan Daroff" userId="7c4de57b3eb5ad16" providerId="LiveId" clId="{153A5B20-FF54-4B80-988F-14D74E63ACD3}" dt="2025-03-16T14:10:44.521" v="726" actId="122"/>
          <ac:spMkLst>
            <pc:docMk/>
            <pc:sldMk cId="674672721" sldId="281"/>
            <ac:spMk id="3" creationId="{3E20BD50-791D-9627-C8E0-FCA8B49EB51F}"/>
          </ac:spMkLst>
        </pc:spChg>
      </pc:sldChg>
      <pc:sldChg chg="addSp delSp modSp new mod modTransition setBg">
        <pc:chgData name="Alan Daroff" userId="7c4de57b3eb5ad16" providerId="LiveId" clId="{153A5B20-FF54-4B80-988F-14D74E63ACD3}" dt="2025-03-17T00:35:35.014" v="989"/>
        <pc:sldMkLst>
          <pc:docMk/>
          <pc:sldMk cId="1615800805" sldId="282"/>
        </pc:sldMkLst>
        <pc:spChg chg="mod">
          <ac:chgData name="Alan Daroff" userId="7c4de57b3eb5ad16" providerId="LiveId" clId="{153A5B20-FF54-4B80-988F-14D74E63ACD3}" dt="2025-03-16T14:13:29.398" v="758" actId="26606"/>
          <ac:spMkLst>
            <pc:docMk/>
            <pc:sldMk cId="1615800805" sldId="282"/>
            <ac:spMk id="2" creationId="{B8082088-F26F-CFFB-7BB9-02E71AD62945}"/>
          </ac:spMkLst>
        </pc:spChg>
        <pc:grpChg chg="add">
          <ac:chgData name="Alan Daroff" userId="7c4de57b3eb5ad16" providerId="LiveId" clId="{153A5B20-FF54-4B80-988F-14D74E63ACD3}" dt="2025-03-16T14:13:29.398" v="758" actId="26606"/>
          <ac:grpSpMkLst>
            <pc:docMk/>
            <pc:sldMk cId="1615800805" sldId="282"/>
            <ac:grpSpMk id="19" creationId="{CA16F22E-4716-CA29-1F53-4AAD52955EF1}"/>
          </ac:grpSpMkLst>
        </pc:grpChg>
        <pc:picChg chg="add mod">
          <ac:chgData name="Alan Daroff" userId="7c4de57b3eb5ad16" providerId="LiveId" clId="{153A5B20-FF54-4B80-988F-14D74E63ACD3}" dt="2025-03-16T14:13:29.398" v="758" actId="26606"/>
          <ac:picMkLst>
            <pc:docMk/>
            <pc:sldMk cId="1615800805" sldId="282"/>
            <ac:picMk id="5" creationId="{8C3A9CEB-5C57-D50B-A688-54595286D9C0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1:03:50.359" v="1033" actId="14100"/>
        <pc:sldMkLst>
          <pc:docMk/>
          <pc:sldMk cId="859102895" sldId="283"/>
        </pc:sldMkLst>
        <pc:spChg chg="mod">
          <ac:chgData name="Alan Daroff" userId="7c4de57b3eb5ad16" providerId="LiveId" clId="{153A5B20-FF54-4B80-988F-14D74E63ACD3}" dt="2025-03-16T18:32:25.203" v="889" actId="20577"/>
          <ac:spMkLst>
            <pc:docMk/>
            <pc:sldMk cId="859102895" sldId="283"/>
            <ac:spMk id="2" creationId="{BA6771EB-7F27-2C25-B4ED-8A4EDA653447}"/>
          </ac:spMkLst>
        </pc:spChg>
        <pc:picChg chg="add mod">
          <ac:chgData name="Alan Daroff" userId="7c4de57b3eb5ad16" providerId="LiveId" clId="{153A5B20-FF54-4B80-988F-14D74E63ACD3}" dt="2025-03-16T18:31:44.160" v="858" actId="1076"/>
          <ac:picMkLst>
            <pc:docMk/>
            <pc:sldMk cId="859102895" sldId="283"/>
            <ac:picMk id="5" creationId="{2D25FBC2-2B02-D895-743E-82AB0F1E46E7}"/>
          </ac:picMkLst>
        </pc:picChg>
        <pc:picChg chg="add mod">
          <ac:chgData name="Alan Daroff" userId="7c4de57b3eb5ad16" providerId="LiveId" clId="{153A5B20-FF54-4B80-988F-14D74E63ACD3}" dt="2025-03-17T21:03:28.860" v="1032" actId="14100"/>
          <ac:picMkLst>
            <pc:docMk/>
            <pc:sldMk cId="859102895" sldId="283"/>
            <ac:picMk id="7" creationId="{8580C0F3-D679-FC71-4082-53C0B6A32595}"/>
          </ac:picMkLst>
        </pc:picChg>
        <pc:picChg chg="add mod">
          <ac:chgData name="Alan Daroff" userId="7c4de57b3eb5ad16" providerId="LiveId" clId="{153A5B20-FF54-4B80-988F-14D74E63ACD3}" dt="2025-03-17T21:03:50.359" v="1033" actId="14100"/>
          <ac:picMkLst>
            <pc:docMk/>
            <pc:sldMk cId="859102895" sldId="283"/>
            <ac:picMk id="9" creationId="{F8060D6E-BC3C-CA4D-FC1C-82FD67A0E685}"/>
          </ac:picMkLst>
        </pc:picChg>
      </pc:sldChg>
      <pc:sldChg chg="addSp delSp modSp new mod ord modTransition">
        <pc:chgData name="Alan Daroff" userId="7c4de57b3eb5ad16" providerId="LiveId" clId="{153A5B20-FF54-4B80-988F-14D74E63ACD3}" dt="2025-03-17T20:56:40.464" v="1003" actId="1076"/>
        <pc:sldMkLst>
          <pc:docMk/>
          <pc:sldMk cId="360455748" sldId="284"/>
        </pc:sldMkLst>
        <pc:picChg chg="add mod">
          <ac:chgData name="Alan Daroff" userId="7c4de57b3eb5ad16" providerId="LiveId" clId="{153A5B20-FF54-4B80-988F-14D74E63ACD3}" dt="2025-03-17T20:56:15.505" v="1001" actId="14100"/>
          <ac:picMkLst>
            <pc:docMk/>
            <pc:sldMk cId="360455748" sldId="284"/>
            <ac:picMk id="5" creationId="{0ED5DEF3-38B7-9BF1-D1D8-4642E1A0532A}"/>
          </ac:picMkLst>
        </pc:picChg>
        <pc:picChg chg="add mod">
          <ac:chgData name="Alan Daroff" userId="7c4de57b3eb5ad16" providerId="LiveId" clId="{153A5B20-FF54-4B80-988F-14D74E63ACD3}" dt="2025-03-17T20:56:40.464" v="1003" actId="1076"/>
          <ac:picMkLst>
            <pc:docMk/>
            <pc:sldMk cId="360455748" sldId="284"/>
            <ac:picMk id="7" creationId="{16F96F86-9845-5B70-495E-83D938EFCDF5}"/>
          </ac:picMkLst>
        </pc:picChg>
        <pc:picChg chg="add mod">
          <ac:chgData name="Alan Daroff" userId="7c4de57b3eb5ad16" providerId="LiveId" clId="{153A5B20-FF54-4B80-988F-14D74E63ACD3}" dt="2025-03-16T18:38:31.308" v="922" actId="14100"/>
          <ac:picMkLst>
            <pc:docMk/>
            <pc:sldMk cId="360455748" sldId="284"/>
            <ac:picMk id="9" creationId="{E4F879EC-F01C-17EA-2E2A-5ACCC7200629}"/>
          </ac:picMkLst>
        </pc:picChg>
      </pc:sldChg>
      <pc:sldChg chg="new del">
        <pc:chgData name="Alan Daroff" userId="7c4de57b3eb5ad16" providerId="LiveId" clId="{153A5B20-FF54-4B80-988F-14D74E63ACD3}" dt="2025-03-16T18:35:21.319" v="904" actId="2696"/>
        <pc:sldMkLst>
          <pc:docMk/>
          <pc:sldMk cId="3907961360" sldId="284"/>
        </pc:sldMkLst>
      </pc:sldChg>
      <pc:sldChg chg="addSp delSp modSp new del mod setBg addAnim">
        <pc:chgData name="Alan Daroff" userId="7c4de57b3eb5ad16" providerId="LiveId" clId="{153A5B20-FF54-4B80-988F-14D74E63ACD3}" dt="2025-03-27T15:28:01.836" v="1184" actId="2696"/>
        <pc:sldMkLst>
          <pc:docMk/>
          <pc:sldMk cId="3634125688" sldId="285"/>
        </pc:sldMkLst>
        <pc:spChg chg="mod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2" creationId="{2603A394-5353-31E2-8BEF-8F316549BD88}"/>
          </ac:spMkLst>
        </pc:spChg>
        <pc:spChg chg="del">
          <ac:chgData name="Alan Daroff" userId="7c4de57b3eb5ad16" providerId="LiveId" clId="{153A5B20-FF54-4B80-988F-14D74E63ACD3}" dt="2025-03-27T15:18:11.047" v="1099"/>
          <ac:spMkLst>
            <pc:docMk/>
            <pc:sldMk cId="3634125688" sldId="285"/>
            <ac:spMk id="3" creationId="{AD98F8F8-9F8D-AEB4-3C05-1B73B455E648}"/>
          </ac:spMkLst>
        </pc:spChg>
        <pc:spChg chg="add mod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9" creationId="{B387CC89-ED08-3836-DE95-AD1EA4C52223}"/>
          </ac:spMkLst>
        </pc:spChg>
        <pc:spChg chg="add del">
          <ac:chgData name="Alan Daroff" userId="7c4de57b3eb5ad16" providerId="LiveId" clId="{153A5B20-FF54-4B80-988F-14D74E63ACD3}" dt="2025-03-27T15:25:43.107" v="1171" actId="26606"/>
          <ac:spMkLst>
            <pc:docMk/>
            <pc:sldMk cId="3634125688" sldId="285"/>
            <ac:spMk id="12" creationId="{F94AA2BD-2E3F-4B1D-8127-5744B8115311}"/>
          </ac:spMkLst>
        </pc:spChg>
        <pc:spChg chg="add del">
          <ac:chgData name="Alan Daroff" userId="7c4de57b3eb5ad16" providerId="LiveId" clId="{153A5B20-FF54-4B80-988F-14D74E63ACD3}" dt="2025-03-27T15:25:43.107" v="1171" actId="26606"/>
          <ac:spMkLst>
            <pc:docMk/>
            <pc:sldMk cId="3634125688" sldId="285"/>
            <ac:spMk id="14" creationId="{4BD02261-2DC8-4AA8-9E16-7751AE892445}"/>
          </ac:spMkLst>
        </pc:spChg>
        <pc:spChg chg="add del">
          <ac:chgData name="Alan Daroff" userId="7c4de57b3eb5ad16" providerId="LiveId" clId="{153A5B20-FF54-4B80-988F-14D74E63ACD3}" dt="2025-03-27T15:25:43.107" v="1171" actId="26606"/>
          <ac:spMkLst>
            <pc:docMk/>
            <pc:sldMk cId="3634125688" sldId="285"/>
            <ac:spMk id="16" creationId="{3D752CF2-2291-40B5-B462-C17B174C10BC}"/>
          </ac:spMkLst>
        </pc:spChg>
        <pc:spChg chg="add del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21" creationId="{7DA3C418-758E-4180-A5D0-8655D6804587}"/>
          </ac:spMkLst>
        </pc:spChg>
        <pc:spChg chg="add del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23" creationId="{28C8EF06-5EC3-4883-AFAF-D74FF46550FB}"/>
          </ac:spMkLst>
        </pc:spChg>
        <pc:spChg chg="add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28" creationId="{5A59F003-E00A-43F9-91DC-CC54E3B87466}"/>
          </ac:spMkLst>
        </pc:spChg>
        <pc:spChg chg="add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30" creationId="{D74A4382-E3AD-430A-9A1F-DFA3E0E77A7D}"/>
          </ac:spMkLst>
        </pc:spChg>
        <pc:spChg chg="add">
          <ac:chgData name="Alan Daroff" userId="7c4de57b3eb5ad16" providerId="LiveId" clId="{153A5B20-FF54-4B80-988F-14D74E63ACD3}" dt="2025-03-27T15:27:34.193" v="1182" actId="26606"/>
          <ac:spMkLst>
            <pc:docMk/>
            <pc:sldMk cId="3634125688" sldId="285"/>
            <ac:spMk id="32" creationId="{79F40191-0F44-4FD1-82CC-ACB507C14BE6}"/>
          </ac:spMkLst>
        </pc:spChg>
        <pc:picChg chg="add mod ord">
          <ac:chgData name="Alan Daroff" userId="7c4de57b3eb5ad16" providerId="LiveId" clId="{153A5B20-FF54-4B80-988F-14D74E63ACD3}" dt="2025-03-27T15:27:53.695" v="1183" actId="14100"/>
          <ac:picMkLst>
            <pc:docMk/>
            <pc:sldMk cId="3634125688" sldId="285"/>
            <ac:picMk id="5" creationId="{6E2E502B-0586-64E1-A63A-9BA441DBB736}"/>
          </ac:picMkLst>
        </pc:picChg>
      </pc:sldChg>
      <pc:sldChg chg="addSp delSp modSp new mod modTransition">
        <pc:chgData name="Alan Daroff" userId="7c4de57b3eb5ad16" providerId="LiveId" clId="{153A5B20-FF54-4B80-988F-14D74E63ACD3}" dt="2025-03-27T15:30:57.268" v="1243"/>
        <pc:sldMkLst>
          <pc:docMk/>
          <pc:sldMk cId="2475194456" sldId="286"/>
        </pc:sldMkLst>
        <pc:spChg chg="del">
          <ac:chgData name="Alan Daroff" userId="7c4de57b3eb5ad16" providerId="LiveId" clId="{153A5B20-FF54-4B80-988F-14D74E63ACD3}" dt="2025-03-27T15:20:07.609" v="1127"/>
          <ac:spMkLst>
            <pc:docMk/>
            <pc:sldMk cId="2475194456" sldId="286"/>
            <ac:spMk id="3" creationId="{E5CA8FCD-C667-BD82-878D-996133C4F088}"/>
          </ac:spMkLst>
        </pc:spChg>
        <pc:picChg chg="add mod">
          <ac:chgData name="Alan Daroff" userId="7c4de57b3eb5ad16" providerId="LiveId" clId="{153A5B20-FF54-4B80-988F-14D74E63ACD3}" dt="2025-03-27T15:21:05.048" v="1137" actId="14100"/>
          <ac:picMkLst>
            <pc:docMk/>
            <pc:sldMk cId="2475194456" sldId="286"/>
            <ac:picMk id="5" creationId="{377B8A1A-0A5A-ABAB-12CE-6CC15E518143}"/>
          </ac:picMkLst>
        </pc:picChg>
        <pc:picChg chg="add mod">
          <ac:chgData name="Alan Daroff" userId="7c4de57b3eb5ad16" providerId="LiveId" clId="{153A5B20-FF54-4B80-988F-14D74E63ACD3}" dt="2025-03-27T15:21:14.551" v="1139" actId="14100"/>
          <ac:picMkLst>
            <pc:docMk/>
            <pc:sldMk cId="2475194456" sldId="286"/>
            <ac:picMk id="7" creationId="{74317B88-DAD8-409E-979E-3B923893948F}"/>
          </ac:picMkLst>
        </pc:picChg>
      </pc:sldChg>
      <pc:sldChg chg="addSp delSp modSp new mod modTransition">
        <pc:chgData name="Alan Daroff" userId="7c4de57b3eb5ad16" providerId="LiveId" clId="{153A5B20-FF54-4B80-988F-14D74E63ACD3}" dt="2025-03-27T15:31:20.301" v="1244"/>
        <pc:sldMkLst>
          <pc:docMk/>
          <pc:sldMk cId="2749325098" sldId="287"/>
        </pc:sldMkLst>
        <pc:spChg chg="del">
          <ac:chgData name="Alan Daroff" userId="7c4de57b3eb5ad16" providerId="LiveId" clId="{153A5B20-FF54-4B80-988F-14D74E63ACD3}" dt="2025-03-27T15:22:08.240" v="1141"/>
          <ac:spMkLst>
            <pc:docMk/>
            <pc:sldMk cId="2749325098" sldId="287"/>
            <ac:spMk id="3" creationId="{729538B2-7416-6C13-3B96-F60BE5034438}"/>
          </ac:spMkLst>
        </pc:spChg>
        <pc:picChg chg="add mod">
          <ac:chgData name="Alan Daroff" userId="7c4de57b3eb5ad16" providerId="LiveId" clId="{153A5B20-FF54-4B80-988F-14D74E63ACD3}" dt="2025-03-27T15:23:51.233" v="1157" actId="14100"/>
          <ac:picMkLst>
            <pc:docMk/>
            <pc:sldMk cId="2749325098" sldId="287"/>
            <ac:picMk id="5" creationId="{667659F2-EE69-7FDE-BE8C-738BD1DA91A3}"/>
          </ac:picMkLst>
        </pc:picChg>
        <pc:picChg chg="add del mod">
          <ac:chgData name="Alan Daroff" userId="7c4de57b3eb5ad16" providerId="LiveId" clId="{153A5B20-FF54-4B80-988F-14D74E63ACD3}" dt="2025-03-27T15:23:03.402" v="1149" actId="21"/>
          <ac:picMkLst>
            <pc:docMk/>
            <pc:sldMk cId="2749325098" sldId="287"/>
            <ac:picMk id="7" creationId="{2B46B273-59A8-9CB8-48AC-342B874818A8}"/>
          </ac:picMkLst>
        </pc:picChg>
        <pc:picChg chg="add mod">
          <ac:chgData name="Alan Daroff" userId="7c4de57b3eb5ad16" providerId="LiveId" clId="{153A5B20-FF54-4B80-988F-14D74E63ACD3}" dt="2025-03-27T15:24:03.695" v="1160" actId="14100"/>
          <ac:picMkLst>
            <pc:docMk/>
            <pc:sldMk cId="2749325098" sldId="287"/>
            <ac:picMk id="9" creationId="{D23757DF-FF93-561F-D836-511838A59A97}"/>
          </ac:picMkLst>
        </pc:picChg>
      </pc:sldChg>
      <pc:sldChg chg="addSp delSp modSp new mod setBg">
        <pc:chgData name="Alan Daroff" userId="7c4de57b3eb5ad16" providerId="LiveId" clId="{153A5B20-FF54-4B80-988F-14D74E63ACD3}" dt="2025-03-27T15:25:05.646" v="1167" actId="26606"/>
        <pc:sldMkLst>
          <pc:docMk/>
          <pc:sldMk cId="1897196449" sldId="288"/>
        </pc:sldMkLst>
        <pc:spChg chg="del">
          <ac:chgData name="Alan Daroff" userId="7c4de57b3eb5ad16" providerId="LiveId" clId="{153A5B20-FF54-4B80-988F-14D74E63ACD3}" dt="2025-03-27T15:25:05.646" v="1167" actId="26606"/>
          <ac:spMkLst>
            <pc:docMk/>
            <pc:sldMk cId="1897196449" sldId="288"/>
            <ac:spMk id="2" creationId="{56CB7607-78AE-9326-A747-4E4FCD57C3B7}"/>
          </ac:spMkLst>
        </pc:spChg>
        <pc:spChg chg="del">
          <ac:chgData name="Alan Daroff" userId="7c4de57b3eb5ad16" providerId="LiveId" clId="{153A5B20-FF54-4B80-988F-14D74E63ACD3}" dt="2025-03-27T15:24:46.153" v="1162"/>
          <ac:spMkLst>
            <pc:docMk/>
            <pc:sldMk cId="1897196449" sldId="288"/>
            <ac:spMk id="3" creationId="{CDEB6E8D-F9A4-FDF5-86DB-396B70046EC3}"/>
          </ac:spMkLst>
        </pc:spChg>
        <pc:picChg chg="add mod">
          <ac:chgData name="Alan Daroff" userId="7c4de57b3eb5ad16" providerId="LiveId" clId="{153A5B20-FF54-4B80-988F-14D74E63ACD3}" dt="2025-03-27T15:25:05.646" v="1167" actId="26606"/>
          <ac:picMkLst>
            <pc:docMk/>
            <pc:sldMk cId="1897196449" sldId="288"/>
            <ac:picMk id="5" creationId="{0B766941-5C6B-05AF-B276-950DC119A955}"/>
          </ac:picMkLst>
        </pc:picChg>
      </pc:sldChg>
      <pc:sldChg chg="addSp delSp modSp new mod setBg">
        <pc:chgData name="Alan Daroff" userId="7c4de57b3eb5ad16" providerId="LiveId" clId="{153A5B20-FF54-4B80-988F-14D74E63ACD3}" dt="2025-03-27T15:29:22.433" v="1239" actId="20577"/>
        <pc:sldMkLst>
          <pc:docMk/>
          <pc:sldMk cId="2946331008" sldId="289"/>
        </pc:sldMkLst>
        <pc:spChg chg="mod ord">
          <ac:chgData name="Alan Daroff" userId="7c4de57b3eb5ad16" providerId="LiveId" clId="{153A5B20-FF54-4B80-988F-14D74E63ACD3}" dt="2025-03-27T15:29:08.219" v="1212" actId="20577"/>
          <ac:spMkLst>
            <pc:docMk/>
            <pc:sldMk cId="2946331008" sldId="289"/>
            <ac:spMk id="2" creationId="{CD5C84BA-29CF-341E-FE50-8B8079F852D4}"/>
          </ac:spMkLst>
        </pc:spChg>
        <pc:spChg chg="del">
          <ac:chgData name="Alan Daroff" userId="7c4de57b3eb5ad16" providerId="LiveId" clId="{153A5B20-FF54-4B80-988F-14D74E63ACD3}" dt="2025-03-27T15:28:33.862" v="1186"/>
          <ac:spMkLst>
            <pc:docMk/>
            <pc:sldMk cId="2946331008" sldId="289"/>
            <ac:spMk id="3" creationId="{CB665DA8-C000-00A0-084B-261E90578719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9" creationId="{A8EAE861-1D7C-9584-0201-C1A70D20B253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12" creationId="{6B5E2835-4E47-45B3-9CFE-732FF7B05472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14" creationId="{5B45AD5D-AA52-4F7B-9362-576A39AD9E09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16" creationId="{AEDD7960-4866-4399-BEF6-DD1431AB4E34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18" creationId="{55D4142C-5077-457F-A6AD-3FECFDB39685}"/>
          </ac:spMkLst>
        </pc:spChg>
        <pc:spChg chg="add del">
          <ac:chgData name="Alan Daroff" userId="7c4de57b3eb5ad16" providerId="LiveId" clId="{153A5B20-FF54-4B80-988F-14D74E63ACD3}" dt="2025-03-27T15:28:51.269" v="1190" actId="26606"/>
          <ac:spMkLst>
            <pc:docMk/>
            <pc:sldMk cId="2946331008" sldId="289"/>
            <ac:spMk id="20" creationId="{7A5F0580-5EE9-419F-96EE-B6529EF6E7D0}"/>
          </ac:spMkLst>
        </pc:spChg>
        <pc:spChg chg="add">
          <ac:chgData name="Alan Daroff" userId="7c4de57b3eb5ad16" providerId="LiveId" clId="{153A5B20-FF54-4B80-988F-14D74E63ACD3}" dt="2025-03-27T15:28:51.276" v="1191" actId="26606"/>
          <ac:spMkLst>
            <pc:docMk/>
            <pc:sldMk cId="2946331008" sldId="289"/>
            <ac:spMk id="22" creationId="{F13C74B1-5B17-4795-BED0-7140497B445A}"/>
          </ac:spMkLst>
        </pc:spChg>
        <pc:spChg chg="add">
          <ac:chgData name="Alan Daroff" userId="7c4de57b3eb5ad16" providerId="LiveId" clId="{153A5B20-FF54-4B80-988F-14D74E63ACD3}" dt="2025-03-27T15:28:51.276" v="1191" actId="26606"/>
          <ac:spMkLst>
            <pc:docMk/>
            <pc:sldMk cId="2946331008" sldId="289"/>
            <ac:spMk id="23" creationId="{D4974D33-8DC5-464E-8C6D-BE58F0669C17}"/>
          </ac:spMkLst>
        </pc:spChg>
        <pc:spChg chg="add mod">
          <ac:chgData name="Alan Daroff" userId="7c4de57b3eb5ad16" providerId="LiveId" clId="{153A5B20-FF54-4B80-988F-14D74E63ACD3}" dt="2025-03-27T15:29:22.433" v="1239" actId="20577"/>
          <ac:spMkLst>
            <pc:docMk/>
            <pc:sldMk cId="2946331008" sldId="289"/>
            <ac:spMk id="24" creationId="{FE52F07D-DD60-4A3E-B802-A4D04F6D60E1}"/>
          </ac:spMkLst>
        </pc:spChg>
        <pc:picChg chg="add mod">
          <ac:chgData name="Alan Daroff" userId="7c4de57b3eb5ad16" providerId="LiveId" clId="{153A5B20-FF54-4B80-988F-14D74E63ACD3}" dt="2025-03-27T15:28:51.276" v="1191" actId="26606"/>
          <ac:picMkLst>
            <pc:docMk/>
            <pc:sldMk cId="2946331008" sldId="289"/>
            <ac:picMk id="5" creationId="{A78F3F45-26B7-EDF2-35CE-EF18DF44EF48}"/>
          </ac:picMkLst>
        </pc:picChg>
      </pc:sldChg>
      <pc:sldMasterChg chg="modTransition modSldLayout">
        <pc:chgData name="Alan Daroff" userId="7c4de57b3eb5ad16" providerId="LiveId" clId="{153A5B20-FF54-4B80-988F-14D74E63ACD3}" dt="2025-03-16T15:47:30.301" v="777"/>
        <pc:sldMasterMkLst>
          <pc:docMk/>
          <pc:sldMasterMk cId="2177673740" sldId="2147483648"/>
        </pc:sldMasterMkLst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3489270389" sldId="2147483649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2819379749" sldId="2147483650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1426959873" sldId="2147483651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1500919170" sldId="2147483652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1149271740" sldId="2147483653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3024429611" sldId="2147483654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2106451348" sldId="2147483655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3019856184" sldId="2147483656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2167463597" sldId="2147483657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2938086414" sldId="2147483658"/>
          </pc:sldLayoutMkLst>
        </pc:sldLayoutChg>
        <pc:sldLayoutChg chg="modTransition">
          <pc:chgData name="Alan Daroff" userId="7c4de57b3eb5ad16" providerId="LiveId" clId="{153A5B20-FF54-4B80-988F-14D74E63ACD3}" dt="2025-03-16T15:47:30.301" v="777"/>
          <pc:sldLayoutMkLst>
            <pc:docMk/>
            <pc:sldMasterMk cId="2177673740" sldId="2147483648"/>
            <pc:sldLayoutMk cId="150231646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B1507-794D-4DFB-B148-99E162236D31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3558F-56AF-439F-A673-E5A5AC09C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9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3558F-56AF-439F-A673-E5A5AC09CC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A9676-7D24-FE3C-28B5-25D368796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35FCB-4287-8804-31CA-37201ADA1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3D70-24DC-5476-4578-61AFC04B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82E8A-A405-7FDF-B848-D0E4B267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0B1E7-FA22-DE0E-C8AD-66C368EA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CA9E-29AC-7E44-D282-41EFF95C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B9014-42A1-0010-2069-0FF147177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CEF0C-1CCE-CE7C-F930-356AF586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4A30-5F86-5F16-09E2-BB1910F1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ED59-17A3-BFFC-48BD-9F2FB79F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BD22D-9B11-F3FE-0C1F-B6D003E481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FEF2B-B78C-B1C7-8031-655845252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3FA65-ACAA-A4AB-6697-B36DB824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66709-B8B2-16DA-1BF8-F4B8E5271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93D3-929F-54D1-E942-C77FB65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B34F-0C50-3BE9-BF50-2C38175C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C6F86-5E16-A5D5-25DF-DA7804868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DB8C8-D0FD-0C12-52FD-4339B5FC3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83F2E-0194-74E3-B841-3B911405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D313-1802-AB6E-5AD1-2C073352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1031-71EB-2837-3E5C-518D15D0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FD538-DCBE-6CFD-F64A-FDBEEB564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BE305-A79F-8C48-90B0-7FC27CF4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CD538-DD1C-5FB9-4C11-E14844EF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C1D0-B67C-0F7F-559E-85D7215F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ACAE-FCBB-55EF-82B7-CC1B7390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5C2C6-CAA6-15E2-D29E-A0DAB321E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4AE42-396B-003C-305B-E9DF8DF72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54DCF-055E-9CEA-5E32-793521D5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F3F02-3F5C-F3B1-2052-4CE977E8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A55F9-9A0C-144B-E98D-7E9D9CAF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1464E-828A-BB25-05A8-C0D1E7E3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8000E-A062-88C1-F808-4851E3FA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A5056-6F44-5013-2668-C0A987670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89636-64D5-AD14-C2C2-9D5AA918B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72878-AF35-ACFF-5996-0AD93CFE9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88D3DC-2813-3D20-F617-DEACA0AF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E7126-09E4-DEFE-1BB7-8356FB04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B4EB39-9138-2E5B-C897-77F61555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ED97-BB50-E1B6-2C2F-BA6DB7EF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3DE53-C534-E823-C410-8550F262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4AEA2-30E2-E902-8F93-F24FC2F65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7C5E2-B533-19E8-FB38-BC864745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BF7488-96DD-AEF6-E729-2445BDDF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B071F-6ED6-580F-41DE-B851A38D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36C5-5AFE-399C-993D-3F9E9EDF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8C61-FC41-3789-C1D1-B78BF647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C01B-34AA-E613-BAF8-E7708F7C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6D488-DF66-7AD6-605A-739D4A34B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3069A-F117-1509-01A4-882C6DDE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46A9E-4D72-2E46-EF36-886DAF70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85D6B-D322-FE56-A643-60C6483E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547B-2E97-5D62-3E99-F72691EA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821971-8F23-F60E-9CBB-164E2658D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E0AAB-8416-9E87-C522-C27C3DA9A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5968F-7BDD-B2BF-EC21-3D21F70B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03553-54C0-87AE-4852-F73563DD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547BB-6719-F8C9-80B6-32A8F9F7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80E4A-5FBE-C96E-7F02-C8602C2F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A6073-F299-EF52-DE1D-185EC9825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C9A78-5DB6-C8B1-578E-9BDAEA3F0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84217-535B-48AD-A7C0-0152ABFC3E55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A2B3-F15C-B630-38ED-910137DA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C94-BCDA-1DE1-DC74-5E4ED8238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93205D-0707-4C72-83E3-A72306ED6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7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with many balconies&#10;&#10;AI-generated content may be incorrect.">
            <a:extLst>
              <a:ext uri="{FF2B5EF4-FFF2-40B4-BE49-F238E27FC236}">
                <a16:creationId xmlns:a16="http://schemas.microsoft.com/office/drawing/2014/main" id="{C67A7579-57C8-B6B4-1235-F508F4EBA9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 b="1298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03152-A0CE-4388-5876-7DE492BD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Sandcastle II 2024 to 2025 Season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BA8BE-E1D5-FAF9-D0AE-686DC7296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96AA-BC03-3374-AE77-347F2C9C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Canasta</a:t>
            </a:r>
            <a:br>
              <a:rPr lang="en-US" sz="6000" dirty="0"/>
            </a:br>
            <a:endParaRPr lang="en-US" sz="6000" dirty="0"/>
          </a:p>
        </p:txBody>
      </p:sp>
      <p:pic>
        <p:nvPicPr>
          <p:cNvPr id="7" name="Picture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3B8E668C-CC73-2086-45A3-E59A4D07A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021555"/>
            <a:ext cx="6878320" cy="5542016"/>
          </a:xfrm>
          <a:prstGeom prst="rect">
            <a:avLst/>
          </a:prstGeom>
        </p:spPr>
      </p:pic>
      <p:pic>
        <p:nvPicPr>
          <p:cNvPr id="8" name="Content Placeholder 7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C0B04F8-4C8A-BBC5-E2A2-936858A93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88" y="1021555"/>
            <a:ext cx="4608632" cy="5542017"/>
          </a:xfrm>
        </p:spPr>
      </p:pic>
    </p:spTree>
    <p:extLst>
      <p:ext uri="{BB962C8B-B14F-4D97-AF65-F5344CB8AC3E}">
        <p14:creationId xmlns:p14="http://schemas.microsoft.com/office/powerpoint/2010/main" val="1284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792CC-768E-46C8-F362-9897BD00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Pickle ball</a:t>
            </a:r>
          </a:p>
        </p:txBody>
      </p:sp>
      <p:pic>
        <p:nvPicPr>
          <p:cNvPr id="7" name="Picture 6" descr="A tennis court with people playing&#10;&#10;AI-generated content may be incorrect.">
            <a:extLst>
              <a:ext uri="{FF2B5EF4-FFF2-40B4-BE49-F238E27FC236}">
                <a16:creationId xmlns:a16="http://schemas.microsoft.com/office/drawing/2014/main" id="{6FF37144-FFA1-F489-88C3-5E87D5614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8" y="1468582"/>
            <a:ext cx="6677891" cy="500841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94A3E9-79A3-191C-5CBD-FA46E8FC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18885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D2DB-0404-6129-9F30-443F9901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F7A3B-C393-1449-5E2A-815C58F5B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2570"/>
            <a:ext cx="4899826" cy="4351338"/>
          </a:xfrm>
          <a:prstGeom prst="rect">
            <a:avLst/>
          </a:prstGeom>
        </p:spPr>
      </p:pic>
      <p:pic>
        <p:nvPicPr>
          <p:cNvPr id="6" name="Picture 5" descr="People playing tennis on a tennis court&#10;&#10;AI-generated content may be incorrect.">
            <a:extLst>
              <a:ext uri="{FF2B5EF4-FFF2-40B4-BE49-F238E27FC236}">
                <a16:creationId xmlns:a16="http://schemas.microsoft.com/office/drawing/2014/main" id="{26D6EF79-ADBB-1537-77E3-624EF1D52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50" y="1818697"/>
            <a:ext cx="5860281" cy="43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0305-B700-5FC8-4633-376590DE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Game night</a:t>
            </a:r>
          </a:p>
        </p:txBody>
      </p:sp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D8E35F4-E4AC-7E07-DE16-40750D840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381" y="2408642"/>
            <a:ext cx="4664124" cy="3498092"/>
          </a:xfrm>
        </p:spPr>
      </p:pic>
      <p:pic>
        <p:nvPicPr>
          <p:cNvPr id="4" name="Picture 3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91E79436-FB41-1979-882A-8C8E96EE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7057" y="2408640"/>
            <a:ext cx="4664121" cy="34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long table with food on it&#10;&#10;AI-generated content may be incorrect.">
            <a:extLst>
              <a:ext uri="{FF2B5EF4-FFF2-40B4-BE49-F238E27FC236}">
                <a16:creationId xmlns:a16="http://schemas.microsoft.com/office/drawing/2014/main" id="{937493ED-E4B2-FC88-091B-710F39D4B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5FC60-5739-E972-FC85-0F656BD1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Wednesday night social</a:t>
            </a:r>
          </a:p>
        </p:txBody>
      </p:sp>
      <p:pic>
        <p:nvPicPr>
          <p:cNvPr id="7" name="Content Placeholder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ECD64DB-72F7-146B-3DD9-6865F8A0E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r="-1" b="20650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11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A887-E042-886F-B46B-F3169838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0BD50-791D-9627-C8E0-FCA8B49EB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Annual Events</a:t>
            </a:r>
          </a:p>
        </p:txBody>
      </p:sp>
    </p:spTree>
    <p:extLst>
      <p:ext uri="{BB962C8B-B14F-4D97-AF65-F5344CB8AC3E}">
        <p14:creationId xmlns:p14="http://schemas.microsoft.com/office/powerpoint/2010/main" val="6746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0C03-FC83-8A14-5972-A4D859EC8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1B95E-EF2A-7AA8-90C9-4E78B3DB7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74401" y="692464"/>
            <a:ext cx="21926997" cy="1008724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awaiian Luau Colorful background. Party Sign. Vector illustration">
            <a:extLst>
              <a:ext uri="{FF2B5EF4-FFF2-40B4-BE49-F238E27FC236}">
                <a16:creationId xmlns:a16="http://schemas.microsoft.com/office/drawing/2014/main" id="{A7344BF5-1377-8FAE-30E6-F08ADE6F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34" y="1690688"/>
            <a:ext cx="7485391" cy="529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58F4-3F1A-D3DA-93F6-F9C73BAC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/>
              <a:t>Social committee and husbands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erson and person wearing hawaiian shirts and leis&#10;&#10;AI-generated content may be incorrect.">
            <a:extLst>
              <a:ext uri="{FF2B5EF4-FFF2-40B4-BE49-F238E27FC236}">
                <a16:creationId xmlns:a16="http://schemas.microsoft.com/office/drawing/2014/main" id="{F61EB474-1BC6-8E54-3AC6-57D8B2A9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1" y="1780228"/>
            <a:ext cx="2753918" cy="5077772"/>
          </a:xfrm>
        </p:spPr>
      </p:pic>
      <p:pic>
        <p:nvPicPr>
          <p:cNvPr id="7" name="Picture 6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9021097D-CB1E-E0BD-64DA-A2DBE854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43" y="1780228"/>
            <a:ext cx="3035137" cy="5077772"/>
          </a:xfrm>
          <a:prstGeom prst="rect">
            <a:avLst/>
          </a:prstGeom>
        </p:spPr>
      </p:pic>
      <p:pic>
        <p:nvPicPr>
          <p:cNvPr id="9" name="Picture 8" descr="A person and person wearing leis and standing next to each other&#10;&#10;AI-generated content may be incorrect.">
            <a:extLst>
              <a:ext uri="{FF2B5EF4-FFF2-40B4-BE49-F238E27FC236}">
                <a16:creationId xmlns:a16="http://schemas.microsoft.com/office/drawing/2014/main" id="{A9D9EAD3-4AB9-261F-7B34-C749E2C12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05" y="1780228"/>
            <a:ext cx="2909312" cy="50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4187-E949-61B7-355A-D268D345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52982987-5704-82A3-77AB-9254D49F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600" y="1524000"/>
            <a:ext cx="6096000" cy="4572000"/>
          </a:xfrm>
          <a:prstGeom prst="rect">
            <a:avLst/>
          </a:prstGeom>
        </p:spPr>
      </p:pic>
      <p:pic>
        <p:nvPicPr>
          <p:cNvPr id="11" name="Content Placeholder 10" descr="A group of old women posing for a photo&#10;&#10;AI-generated content may be incorrect.">
            <a:extLst>
              <a:ext uri="{FF2B5EF4-FFF2-40B4-BE49-F238E27FC236}">
                <a16:creationId xmlns:a16="http://schemas.microsoft.com/office/drawing/2014/main" id="{C6D35E5C-E514-E867-F41F-22F20100E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55272" y="761998"/>
            <a:ext cx="8145454" cy="6096001"/>
          </a:xfrm>
        </p:spPr>
      </p:pic>
    </p:spTree>
    <p:extLst>
      <p:ext uri="{BB962C8B-B14F-4D97-AF65-F5344CB8AC3E}">
        <p14:creationId xmlns:p14="http://schemas.microsoft.com/office/powerpoint/2010/main" val="37295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4564-CDB3-9ADD-54E1-CA162964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A332BB10-77E0-79A7-41A1-181173CF5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7754" y="1591393"/>
            <a:ext cx="5179790" cy="3884841"/>
          </a:xfrm>
        </p:spPr>
      </p:pic>
      <p:pic>
        <p:nvPicPr>
          <p:cNvPr id="7" name="Picture 6" descr="Two women smiling at the camera&#10;&#10;AI-generated content may be incorrect.">
            <a:extLst>
              <a:ext uri="{FF2B5EF4-FFF2-40B4-BE49-F238E27FC236}">
                <a16:creationId xmlns:a16="http://schemas.microsoft.com/office/drawing/2014/main" id="{7832B47B-7253-775F-F5CA-6A83FCA91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523" y="1591393"/>
            <a:ext cx="5179790" cy="3884842"/>
          </a:xfrm>
          <a:prstGeom prst="rect">
            <a:avLst/>
          </a:prstGeom>
        </p:spPr>
      </p:pic>
      <p:pic>
        <p:nvPicPr>
          <p:cNvPr id="4" name="Picture 3" descr="A group of men standing together smiling&#10;&#10;AI-generated content may be incorrect.">
            <a:extLst>
              <a:ext uri="{FF2B5EF4-FFF2-40B4-BE49-F238E27FC236}">
                <a16:creationId xmlns:a16="http://schemas.microsoft.com/office/drawing/2014/main" id="{1ABCA84C-6007-83C6-2517-EDC33F2AC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5043" y="1591392"/>
            <a:ext cx="5179791" cy="38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23CA-3949-DA8A-84B9-D8758BC28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Trimming the trees</a:t>
            </a:r>
          </a:p>
        </p:txBody>
      </p:sp>
      <p:pic>
        <p:nvPicPr>
          <p:cNvPr id="5" name="Content Placeholder 4" descr="A person holding a christmas tree&#10;&#10;AI-generated content may be incorrect.">
            <a:extLst>
              <a:ext uri="{FF2B5EF4-FFF2-40B4-BE49-F238E27FC236}">
                <a16:creationId xmlns:a16="http://schemas.microsoft.com/office/drawing/2014/main" id="{3C400652-8358-8E39-111B-7EB8628E0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57" y="2529913"/>
            <a:ext cx="4673723" cy="3505291"/>
          </a:xfrm>
        </p:spPr>
      </p:pic>
      <p:pic>
        <p:nvPicPr>
          <p:cNvPr id="7" name="Picture 6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4C9D0C60-5D3C-9355-2E1D-C1CE8F7A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9283" y="2427649"/>
            <a:ext cx="4790595" cy="3592946"/>
          </a:xfrm>
          <a:prstGeom prst="rect">
            <a:avLst/>
          </a:prstGeom>
        </p:spPr>
      </p:pic>
      <p:pic>
        <p:nvPicPr>
          <p:cNvPr id="9" name="Picture 8" descr="A person on a ladder&#10;&#10;AI-generated content may be incorrect.">
            <a:extLst>
              <a:ext uri="{FF2B5EF4-FFF2-40B4-BE49-F238E27FC236}">
                <a16:creationId xmlns:a16="http://schemas.microsoft.com/office/drawing/2014/main" id="{59FD0FEC-934C-1542-734C-D1BCC071F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1292" y="2427647"/>
            <a:ext cx="4790597" cy="35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B222-325F-85D2-3AD9-ED5E38FB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wearing hawaiian shirts&#10;&#10;AI-generated content may be incorrect.">
            <a:extLst>
              <a:ext uri="{FF2B5EF4-FFF2-40B4-BE49-F238E27FC236}">
                <a16:creationId xmlns:a16="http://schemas.microsoft.com/office/drawing/2014/main" id="{0ED5DEF3-38B7-9BF1-D1D8-4642E1A05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1" y="680720"/>
            <a:ext cx="3933699" cy="6177279"/>
          </a:xfrm>
        </p:spPr>
      </p:pic>
      <p:pic>
        <p:nvPicPr>
          <p:cNvPr id="7" name="Picture 6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16F96F86-9845-5B70-495E-83D938EF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98" y="580805"/>
            <a:ext cx="4052922" cy="6277194"/>
          </a:xfrm>
          <a:prstGeom prst="rect">
            <a:avLst/>
          </a:prstGeom>
        </p:spPr>
      </p:pic>
      <p:pic>
        <p:nvPicPr>
          <p:cNvPr id="9" name="Picture 8" descr="A person and person wearing leis&#10;&#10;AI-generated content may be incorrect.">
            <a:extLst>
              <a:ext uri="{FF2B5EF4-FFF2-40B4-BE49-F238E27FC236}">
                <a16:creationId xmlns:a16="http://schemas.microsoft.com/office/drawing/2014/main" id="{E4F879EC-F01C-17EA-2E2A-5ACCC720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48" y="580806"/>
            <a:ext cx="3568718" cy="62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5748"/>
      </p:ext>
    </p:extLst>
  </p:cSld>
  <p:clrMapOvr>
    <a:masterClrMapping/>
  </p:clrMapOvr>
  <p:transition spd="slow" advClick="0" advTm="5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7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1FC6E-2996-2B9C-443B-8B8D16C7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37834"/>
            <a:ext cx="4126563" cy="1667975"/>
          </a:xfrm>
        </p:spPr>
        <p:txBody>
          <a:bodyPr>
            <a:noAutofit/>
          </a:bodyPr>
          <a:lstStyle/>
          <a:p>
            <a:r>
              <a:rPr lang="en-US" sz="6000" b="1" dirty="0"/>
              <a:t>Superbowl Party</a:t>
            </a:r>
            <a:endParaRPr lang="en-US" sz="6000" dirty="0"/>
          </a:p>
        </p:txBody>
      </p:sp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94F466A-BBC1-A1D2-FA27-7EF1837B1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3218" b="3"/>
          <a:stretch/>
        </p:blipFill>
        <p:spPr>
          <a:xfrm rot="5400000">
            <a:off x="945068" y="172327"/>
            <a:ext cx="3714143" cy="4512486"/>
          </a:xfrm>
          <a:prstGeom prst="rect">
            <a:avLst/>
          </a:prstGeom>
        </p:spPr>
      </p:pic>
      <p:pic>
        <p:nvPicPr>
          <p:cNvPr id="1026" name="Picture 2" descr="🔥 [80+] Eagles Logo Wallpapers | WallpaperSafari">
            <a:extLst>
              <a:ext uri="{FF2B5EF4-FFF2-40B4-BE49-F238E27FC236}">
                <a16:creationId xmlns:a16="http://schemas.microsoft.com/office/drawing/2014/main" id="{3299F815-BA6F-2113-15D3-15FE01E8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1724" b="-2"/>
          <a:stretch/>
        </p:blipFill>
        <p:spPr bwMode="auto">
          <a:xfrm>
            <a:off x="5194907" y="571499"/>
            <a:ext cx="6425594" cy="371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Content Placeholder 1040">
            <a:extLst>
              <a:ext uri="{FF2B5EF4-FFF2-40B4-BE49-F238E27FC236}">
                <a16:creationId xmlns:a16="http://schemas.microsoft.com/office/drawing/2014/main" id="{88CABB3E-1AE4-96C6-8C4D-97769AC03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007" y="4737834"/>
            <a:ext cx="4740286" cy="1667975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354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827C-91B8-6E00-22B8-D7B2621E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Bingo</a:t>
            </a:r>
          </a:p>
        </p:txBody>
      </p:sp>
      <p:pic>
        <p:nvPicPr>
          <p:cNvPr id="5" name="Content Placeholder 4" descr="A group of people sitting around tables&#10;&#10;AI-generated content may be incorrect.">
            <a:extLst>
              <a:ext uri="{FF2B5EF4-FFF2-40B4-BE49-F238E27FC236}">
                <a16:creationId xmlns:a16="http://schemas.microsoft.com/office/drawing/2014/main" id="{B8885C27-6D88-605E-AFBE-DE2DF10DE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096000" cy="4572000"/>
          </a:xfrm>
        </p:spPr>
      </p:pic>
      <p:pic>
        <p:nvPicPr>
          <p:cNvPr id="7" name="Picture 6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6DCF04A9-88E1-1B18-D20E-6CCC560F3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81E7-6ECA-C4AC-67C6-8B7AD0A7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99050046-A2D6-C2A1-2D53-767746FA0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844097"/>
            <a:ext cx="6126691" cy="4595018"/>
          </a:xfrm>
        </p:spPr>
      </p:pic>
      <p:pic>
        <p:nvPicPr>
          <p:cNvPr id="7" name="Picture 6" descr="A whiteboard with a black screen and a white board in front of a room&#10;&#10;AI-generated content may be incorrect.">
            <a:extLst>
              <a:ext uri="{FF2B5EF4-FFF2-40B4-BE49-F238E27FC236}">
                <a16:creationId xmlns:a16="http://schemas.microsoft.com/office/drawing/2014/main" id="{F7FBAD3C-75FC-E441-8417-929B161C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600416"/>
            <a:ext cx="6451599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3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CFBC-A725-A0AE-301E-5356C502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Annual Duck Race</a:t>
            </a:r>
          </a:p>
        </p:txBody>
      </p:sp>
      <p:pic>
        <p:nvPicPr>
          <p:cNvPr id="9" name="Content Placeholder 8" descr="A table with yellow rubber ducks and a group of objects on it&#10;&#10;AI-generated content may be incorrect.">
            <a:extLst>
              <a:ext uri="{FF2B5EF4-FFF2-40B4-BE49-F238E27FC236}">
                <a16:creationId xmlns:a16="http://schemas.microsoft.com/office/drawing/2014/main" id="{7D6FCD81-8B24-CFB9-5FD8-DC99F90D3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967" y="2096773"/>
            <a:ext cx="4815838" cy="3611878"/>
          </a:xfrm>
        </p:spPr>
      </p:pic>
      <p:pic>
        <p:nvPicPr>
          <p:cNvPr id="11" name="Picture 10" descr="A person drinking from a green cup&#10;&#10;AI-generated content may be incorrect.">
            <a:extLst>
              <a:ext uri="{FF2B5EF4-FFF2-40B4-BE49-F238E27FC236}">
                <a16:creationId xmlns:a16="http://schemas.microsoft.com/office/drawing/2014/main" id="{81352885-14B3-6419-0893-61FD4B5DA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225" y="2400303"/>
            <a:ext cx="4815837" cy="36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771EB-7F27-2C25-B4ED-8A4EDA65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 we have to eat</a:t>
            </a:r>
          </a:p>
        </p:txBody>
      </p:sp>
      <p:pic>
        <p:nvPicPr>
          <p:cNvPr id="5" name="Content Placeholder 4" descr="A group of people standing around a table full of food&#10;&#10;AI-generated content may be incorrect.">
            <a:extLst>
              <a:ext uri="{FF2B5EF4-FFF2-40B4-BE49-F238E27FC236}">
                <a16:creationId xmlns:a16="http://schemas.microsoft.com/office/drawing/2014/main" id="{2D25FBC2-2B02-D895-743E-82AB0F1E4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430701"/>
            <a:ext cx="4352925" cy="3264693"/>
          </a:xfrm>
        </p:spPr>
      </p:pic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580C0F3-D679-FC71-4082-53C0B6A32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1928" y="2640654"/>
            <a:ext cx="4458802" cy="2950659"/>
          </a:xfrm>
          <a:prstGeom prst="rect">
            <a:avLst/>
          </a:prstGeom>
        </p:spPr>
      </p:pic>
      <p:pic>
        <p:nvPicPr>
          <p:cNvPr id="9" name="Picture 8" descr="A person wearing a hat and sunglasses standing in front of a table full of food&#10;&#10;AI-generated content may be incorrect.">
            <a:extLst>
              <a:ext uri="{FF2B5EF4-FFF2-40B4-BE49-F238E27FC236}">
                <a16:creationId xmlns:a16="http://schemas.microsoft.com/office/drawing/2014/main" id="{F8060D6E-BC3C-CA4D-FC1C-82FD67A0E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04" y="1886585"/>
            <a:ext cx="518749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2895"/>
      </p:ext>
    </p:extLst>
  </p:cSld>
  <p:clrMapOvr>
    <a:masterClrMapping/>
  </p:clrMapOvr>
  <p:transition spd="slow" advClick="0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63EC3-34F6-908D-B912-7D9F0069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0EFA3DE4-8CD6-DBC5-5F7B-5595F0E0B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44" y="1027907"/>
            <a:ext cx="6581352" cy="4936014"/>
          </a:xfrm>
        </p:spPr>
      </p:pic>
      <p:pic>
        <p:nvPicPr>
          <p:cNvPr id="7" name="Picture 6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CBCDFF02-1094-85A2-AF1C-C4F3DF8D7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027906"/>
            <a:ext cx="5974080" cy="50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53124"/>
      </p:ext>
    </p:extLst>
  </p:cSld>
  <p:clrMapOvr>
    <a:masterClrMapping/>
  </p:clrMapOvr>
  <p:transition spd="slow" advClick="0" advTm="5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1C2F-C3B1-9B5F-9AA7-4488E6ED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by a pool&#10;&#10;AI-generated content may be incorrect.">
            <a:extLst>
              <a:ext uri="{FF2B5EF4-FFF2-40B4-BE49-F238E27FC236}">
                <a16:creationId xmlns:a16="http://schemas.microsoft.com/office/drawing/2014/main" id="{9239FDF1-B5EE-4A76-6D44-61262ADF5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6795" y="1222059"/>
            <a:ext cx="5885180" cy="4413884"/>
          </a:xfrm>
        </p:spPr>
      </p:pic>
      <p:pic>
        <p:nvPicPr>
          <p:cNvPr id="7" name="Picture 6" descr="A group of people holding up signs&#10;&#10;AI-generated content may be incorrect.">
            <a:extLst>
              <a:ext uri="{FF2B5EF4-FFF2-40B4-BE49-F238E27FC236}">
                <a16:creationId xmlns:a16="http://schemas.microsoft.com/office/drawing/2014/main" id="{89FDBAAB-07AE-FE92-A4E4-8EDF5200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7" y="365125"/>
            <a:ext cx="7917391" cy="60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F534-4193-A846-C02C-4B2C2CB9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 the winners are:</a:t>
            </a:r>
          </a:p>
        </p:txBody>
      </p:sp>
      <p:pic>
        <p:nvPicPr>
          <p:cNvPr id="5" name="Content Placeholder 4" descr="A group of people holding rubber ducks&#10;&#10;AI-generated content may be incorrect.">
            <a:extLst>
              <a:ext uri="{FF2B5EF4-FFF2-40B4-BE49-F238E27FC236}">
                <a16:creationId xmlns:a16="http://schemas.microsoft.com/office/drawing/2014/main" id="{479659BF-A8AD-6D20-F11D-A0061985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63982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C84BA-29CF-341E-FE50-8B8079F8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End of Season Party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FE52F07D-DD60-4A3E-B802-A4D04F6D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Preparing our dinner buffet</a:t>
            </a:r>
          </a:p>
        </p:txBody>
      </p:sp>
      <p:pic>
        <p:nvPicPr>
          <p:cNvPr id="5" name="Content Placeholder 4" descr="A person standing at a table with food on it&#10;&#10;AI-generated content may be incorrect.">
            <a:extLst>
              <a:ext uri="{FF2B5EF4-FFF2-40B4-BE49-F238E27FC236}">
                <a16:creationId xmlns:a16="http://schemas.microsoft.com/office/drawing/2014/main" id="{A78F3F45-26B7-EDF2-35CE-EF18DF44E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231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63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9A30-A88F-CBFB-AD1C-EAD27F57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room with a christmas tree&#10;&#10;AI-generated content may be incorrect.">
            <a:extLst>
              <a:ext uri="{FF2B5EF4-FFF2-40B4-BE49-F238E27FC236}">
                <a16:creationId xmlns:a16="http://schemas.microsoft.com/office/drawing/2014/main" id="{4F5ED00D-E6E4-3EAB-78A1-7A9E8EBA5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732" y="1376681"/>
            <a:ext cx="6095999" cy="4571998"/>
          </a:xfrm>
        </p:spPr>
      </p:pic>
      <p:pic>
        <p:nvPicPr>
          <p:cNvPr id="7" name="Picture 6" descr="A group of women standing next to a christmas tree&#10;&#10;AI-generated content may be incorrect.">
            <a:extLst>
              <a:ext uri="{FF2B5EF4-FFF2-40B4-BE49-F238E27FC236}">
                <a16:creationId xmlns:a16="http://schemas.microsoft.com/office/drawing/2014/main" id="{0A59D6E7-B66F-D30F-9768-0785C463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880" y="137668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99BB-94E3-77C1-176F-3DD07C7B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77B8A1A-0A5A-ABAB-12CE-6CC15E518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8" y="365126"/>
            <a:ext cx="4926766" cy="6569022"/>
          </a:xfrm>
        </p:spPr>
      </p:pic>
      <p:pic>
        <p:nvPicPr>
          <p:cNvPr id="7" name="Picture 6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74317B88-DAD8-409E-979E-3B923893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96" y="365124"/>
            <a:ext cx="4926766" cy="65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97AB-4D0A-C1AF-3626-71676C819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667659F2-EE69-7FDE-BE8C-738BD1DA9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9122"/>
            <a:ext cx="4627880" cy="6170508"/>
          </a:xfrm>
        </p:spPr>
      </p:pic>
      <p:pic>
        <p:nvPicPr>
          <p:cNvPr id="9" name="Picture 8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23757DF-FF93-561F-D836-511838A5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20" y="599122"/>
            <a:ext cx="4729718" cy="63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ke with a rainbow and clouds&#10;&#10;AI-generated content may be incorrect.">
            <a:extLst>
              <a:ext uri="{FF2B5EF4-FFF2-40B4-BE49-F238E27FC236}">
                <a16:creationId xmlns:a16="http://schemas.microsoft.com/office/drawing/2014/main" id="{0B766941-5C6B-05AF-B276-950DC119A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r="9932" b="-2"/>
          <a:stretch/>
        </p:blipFill>
        <p:spPr>
          <a:xfrm rot="16200000">
            <a:off x="2663706" y="-2670294"/>
            <a:ext cx="6858000" cy="121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082088-F26F-CFFB-7BB9-02E71AD6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See you next year</a:t>
            </a:r>
            <a:br>
              <a:rPr lang="en-US" sz="3200">
                <a:solidFill>
                  <a:srgbClr val="FFFFFF"/>
                </a:solidFill>
              </a:rPr>
            </a:b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sunset over a body of water&#10;&#10;AI-generated content may be incorrect.">
            <a:extLst>
              <a:ext uri="{FF2B5EF4-FFF2-40B4-BE49-F238E27FC236}">
                <a16:creationId xmlns:a16="http://schemas.microsoft.com/office/drawing/2014/main" id="{8C3A9CEB-5C57-D50B-A688-54595286D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8035" b="1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E9AF-CBF2-038A-8822-CF46301C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next to a christmas tree&#10;&#10;AI-generated content may be incorrect.">
            <a:extLst>
              <a:ext uri="{FF2B5EF4-FFF2-40B4-BE49-F238E27FC236}">
                <a16:creationId xmlns:a16="http://schemas.microsoft.com/office/drawing/2014/main" id="{6009E305-EFB2-31E8-D476-251F76E48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235" y="1870329"/>
            <a:ext cx="5282910" cy="3962182"/>
          </a:xfrm>
        </p:spPr>
      </p:pic>
      <p:pic>
        <p:nvPicPr>
          <p:cNvPr id="7" name="Picture 6" descr="A christmas tree and poinsettia in a room&#10;&#10;AI-generated content may be incorrect.">
            <a:extLst>
              <a:ext uri="{FF2B5EF4-FFF2-40B4-BE49-F238E27FC236}">
                <a16:creationId xmlns:a16="http://schemas.microsoft.com/office/drawing/2014/main" id="{167E342C-E14B-9744-87DA-88A73EA7B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9273" y="1874118"/>
            <a:ext cx="5313218" cy="39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A3CFD1-6596-D227-B721-8AE7C033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20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</a:rPr>
              <a:t>Weekly events or just hanging out</a:t>
            </a:r>
            <a:br>
              <a:rPr lang="en-US" sz="3200">
                <a:solidFill>
                  <a:srgbClr val="FFFFFF"/>
                </a:solidFill>
              </a:rPr>
            </a:b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group of men sitting on couches&#10;&#10;AI-generated content may be incorrect.">
            <a:extLst>
              <a:ext uri="{FF2B5EF4-FFF2-40B4-BE49-F238E27FC236}">
                <a16:creationId xmlns:a16="http://schemas.microsoft.com/office/drawing/2014/main" id="{BA613679-B1FA-CCC1-98BB-E9EF7497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11155" b="1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2B08B-EDD2-C6EB-47A8-717307E3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Chair Yoga</a:t>
            </a:r>
          </a:p>
        </p:txBody>
      </p:sp>
      <p:pic>
        <p:nvPicPr>
          <p:cNvPr id="5" name="Content Placeholder 4" descr="A group of people doing exercise&#10;&#10;AI-generated content may be incorrect.">
            <a:extLst>
              <a:ext uri="{FF2B5EF4-FFF2-40B4-BE49-F238E27FC236}">
                <a16:creationId xmlns:a16="http://schemas.microsoft.com/office/drawing/2014/main" id="{2A7DCFD7-A948-7495-E0DE-BE9971E07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2" y="1844098"/>
            <a:ext cx="5801784" cy="4351338"/>
          </a:xfrm>
        </p:spPr>
      </p:pic>
      <p:pic>
        <p:nvPicPr>
          <p:cNvPr id="7" name="Picture 6" descr="A group of people doing exercise&#10;&#10;AI-generated content may be incorrect.">
            <a:extLst>
              <a:ext uri="{FF2B5EF4-FFF2-40B4-BE49-F238E27FC236}">
                <a16:creationId xmlns:a16="http://schemas.microsoft.com/office/drawing/2014/main" id="{07ACB941-CA4F-B6A6-5B13-F2995AD65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44" y="1844098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3580-52D1-F2C2-2D92-45A4B2991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Sunday Bocce on the beach</a:t>
            </a:r>
          </a:p>
        </p:txBody>
      </p:sp>
      <p:pic>
        <p:nvPicPr>
          <p:cNvPr id="5" name="Content Placeholder 4" descr="People playing bocce ball on a beach&#10;&#10;AI-generated content may be incorrect.">
            <a:extLst>
              <a:ext uri="{FF2B5EF4-FFF2-40B4-BE49-F238E27FC236}">
                <a16:creationId xmlns:a16="http://schemas.microsoft.com/office/drawing/2014/main" id="{D2F2440D-A41E-64FF-97A2-69062CA62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182" y="2020173"/>
            <a:ext cx="4352925" cy="3264693"/>
          </a:xfrm>
        </p:spPr>
      </p:pic>
      <p:pic>
        <p:nvPicPr>
          <p:cNvPr id="7" name="Picture 6" descr="A group of people sitting in chairs on a beach&#10;&#10;AI-generated content may be incorrect.">
            <a:extLst>
              <a:ext uri="{FF2B5EF4-FFF2-40B4-BE49-F238E27FC236}">
                <a16:creationId xmlns:a16="http://schemas.microsoft.com/office/drawing/2014/main" id="{B4456538-5A95-3BAE-0C77-22CB12E1C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807" y="2065021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F08C-A45E-6732-35D6-B416D168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36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F380AC-9202-53E9-8D39-90E7C2AC7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334AC3-F97B-AAEB-193C-D6FEF2851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0F8F8-6D3A-38F2-F9D7-AA175316B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A person and person playing bocce ball&#10;&#10;AI-generated content may be incorrect.">
            <a:extLst>
              <a:ext uri="{FF2B5EF4-FFF2-40B4-BE49-F238E27FC236}">
                <a16:creationId xmlns:a16="http://schemas.microsoft.com/office/drawing/2014/main" id="{B729F897-DCF2-85A2-7BB5-B1079A9AF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35" y="1019984"/>
            <a:ext cx="6534256" cy="4900690"/>
          </a:xfrm>
        </p:spPr>
      </p:pic>
      <p:pic>
        <p:nvPicPr>
          <p:cNvPr id="10" name="Picture 9" descr="A person sitting in a chair on a beach&#10;&#10;AI-generated content may be incorrect.">
            <a:extLst>
              <a:ext uri="{FF2B5EF4-FFF2-40B4-BE49-F238E27FC236}">
                <a16:creationId xmlns:a16="http://schemas.microsoft.com/office/drawing/2014/main" id="{E10EEA61-192D-4842-8C41-B68362787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478" y="798389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6431-3983-2377-D849-4D4E1357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Line Dancing</a:t>
            </a:r>
          </a:p>
        </p:txBody>
      </p:sp>
      <p:pic>
        <p:nvPicPr>
          <p:cNvPr id="5" name="Content Placeholder 4" descr="A group of people in a hallway&#10;&#10;AI-generated content may be incorrect.">
            <a:extLst>
              <a:ext uri="{FF2B5EF4-FFF2-40B4-BE49-F238E27FC236}">
                <a16:creationId xmlns:a16="http://schemas.microsoft.com/office/drawing/2014/main" id="{F75EAD8B-39B5-7E4D-9D8F-0E08F7340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230" y="2417168"/>
            <a:ext cx="4569780" cy="3427334"/>
          </a:xfrm>
        </p:spPr>
      </p:pic>
      <p:pic>
        <p:nvPicPr>
          <p:cNvPr id="7" name="Picture 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23D476F2-FEA3-D650-778E-396AFC50F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1109" y="2417167"/>
            <a:ext cx="4569780" cy="3427335"/>
          </a:xfrm>
          <a:prstGeom prst="rect">
            <a:avLst/>
          </a:prstGeom>
        </p:spPr>
      </p:pic>
      <p:pic>
        <p:nvPicPr>
          <p:cNvPr id="9" name="Picture 8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07CA4285-6E04-9058-FB32-75F42B55F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4412" y="2417168"/>
            <a:ext cx="4569781" cy="3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75</Words>
  <Application>Microsoft Office PowerPoint</Application>
  <PresentationFormat>Widescreen</PresentationFormat>
  <Paragraphs>23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 Theme</vt:lpstr>
      <vt:lpstr>Sandcastle II 2024 to 2025 Season </vt:lpstr>
      <vt:lpstr>Trimming the trees</vt:lpstr>
      <vt:lpstr>PowerPoint Presentation</vt:lpstr>
      <vt:lpstr>PowerPoint Presentation</vt:lpstr>
      <vt:lpstr> Weekly events or just hanging out </vt:lpstr>
      <vt:lpstr>Chair Yoga</vt:lpstr>
      <vt:lpstr>Sunday Bocce on the beach</vt:lpstr>
      <vt:lpstr>PowerPoint Presentation</vt:lpstr>
      <vt:lpstr>Line Dancing</vt:lpstr>
      <vt:lpstr>Canasta </vt:lpstr>
      <vt:lpstr>Pickle ball</vt:lpstr>
      <vt:lpstr>PowerPoint Presentation</vt:lpstr>
      <vt:lpstr>Game night</vt:lpstr>
      <vt:lpstr>Wednesday night social</vt:lpstr>
      <vt:lpstr>PowerPoint Presentation</vt:lpstr>
      <vt:lpstr> </vt:lpstr>
      <vt:lpstr>Social committee and husbands </vt:lpstr>
      <vt:lpstr>PowerPoint Presentation</vt:lpstr>
      <vt:lpstr>PowerPoint Presentation</vt:lpstr>
      <vt:lpstr>PowerPoint Presentation</vt:lpstr>
      <vt:lpstr>Superbowl Party</vt:lpstr>
      <vt:lpstr>Bingo</vt:lpstr>
      <vt:lpstr>PowerPoint Presentation</vt:lpstr>
      <vt:lpstr>Annual Duck Race</vt:lpstr>
      <vt:lpstr>But first we have to eat</vt:lpstr>
      <vt:lpstr>PowerPoint Presentation</vt:lpstr>
      <vt:lpstr>PowerPoint Presentation</vt:lpstr>
      <vt:lpstr>And  the winners are:</vt:lpstr>
      <vt:lpstr>End of Season Party</vt:lpstr>
      <vt:lpstr>PowerPoint Presentation</vt:lpstr>
      <vt:lpstr>PowerPoint Presentation</vt:lpstr>
      <vt:lpstr>PowerPoint Presentation</vt:lpstr>
      <vt:lpstr>See you next year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Alan Daroff</dc:creator>
  <cp:lastModifiedBy>Alan Daroff</cp:lastModifiedBy>
  <cp:revision>1</cp:revision>
  <dcterms:created xsi:type="dcterms:W3CDTF">2025-03-15T19:26:51Z</dcterms:created>
  <dcterms:modified xsi:type="dcterms:W3CDTF">2025-03-27T15:34:55Z</dcterms:modified>
</cp:coreProperties>
</file>